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 id="2147483667" r:id="rId2"/>
  </p:sldMasterIdLst>
  <p:notesMasterIdLst>
    <p:notesMasterId r:id="rId26"/>
  </p:notesMasterIdLst>
  <p:sldIdLst>
    <p:sldId id="256" r:id="rId3"/>
    <p:sldId id="257" r:id="rId4"/>
    <p:sldId id="277" r:id="rId5"/>
    <p:sldId id="258" r:id="rId6"/>
    <p:sldId id="259" r:id="rId7"/>
    <p:sldId id="260" r:id="rId8"/>
    <p:sldId id="274" r:id="rId9"/>
    <p:sldId id="261" r:id="rId10"/>
    <p:sldId id="262" r:id="rId11"/>
    <p:sldId id="263" r:id="rId12"/>
    <p:sldId id="275" r:id="rId13"/>
    <p:sldId id="264" r:id="rId14"/>
    <p:sldId id="265" r:id="rId15"/>
    <p:sldId id="266" r:id="rId16"/>
    <p:sldId id="276" r:id="rId17"/>
    <p:sldId id="267" r:id="rId18"/>
    <p:sldId id="268" r:id="rId19"/>
    <p:sldId id="278" r:id="rId20"/>
    <p:sldId id="269" r:id="rId21"/>
    <p:sldId id="270" r:id="rId22"/>
    <p:sldId id="271" r:id="rId23"/>
    <p:sldId id="272" r:id="rId24"/>
    <p:sldId id="273" r:id="rId25"/>
  </p:sldIdLst>
  <p:sldSz cx="9144000" cy="5143500" type="screen16x9"/>
  <p:notesSz cx="6858000" cy="9144000"/>
  <p:embeddedFontLst>
    <p:embeddedFont>
      <p:font typeface="Hanken Grotesk" panose="020B0604020202020204" charset="-18"/>
      <p:regular r:id="rId27"/>
      <p:bold r:id="rId28"/>
      <p:italic r:id="rId29"/>
      <p:boldItalic r:id="rId30"/>
    </p:embeddedFont>
    <p:embeddedFont>
      <p:font typeface="Geist Medium" panose="020B0604020202020204" charset="-18"/>
      <p:regular r:id="rId31"/>
      <p:bold r:id="rId32"/>
    </p:embeddedFont>
    <p:embeddedFont>
      <p:font typeface="Libre Franklin Medium" panose="020B0604020202020204" charset="-18"/>
      <p:regular r:id="rId33"/>
      <p:bold r:id="rId34"/>
      <p:italic r:id="rId35"/>
      <p:boldItalic r:id="rId36"/>
    </p:embeddedFont>
    <p:embeddedFont>
      <p:font typeface="Geist" panose="020B0604020202020204" charset="-18"/>
      <p:regular r:id="rId37"/>
      <p:bold r:id="rId38"/>
    </p:embeddedFont>
    <p:embeddedFont>
      <p:font typeface="Geist SemiBold" panose="020B0604020202020204" charset="-18"/>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A3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2" d="100"/>
          <a:sy n="162" d="100"/>
        </p:scale>
        <p:origin x="120" y="1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35039895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SLIDES_API107653225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SLIDES_API107653225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41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SLIDES_API107653225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SLIDES_API1076532251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8620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SLIDES_API1076532251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SLIDES_API1076532251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9648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SLIDES_API1076532251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SLIDES_API1076532251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5642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SLIDES_API1076532251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SLIDES_API1076532251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2590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SLIDES_API1076532251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SLIDES_API1076532251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7044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SLIDES_API1076532251_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SLIDES_API1076532251_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4234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SLIDES_API1076532251_4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SLIDES_API1076532251_4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5959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SLIDES_API1076532251_4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SLIDES_API1076532251_4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1515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SLIDES_API1076532251_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SLIDES_API1076532251_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2133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SLIDES_API1076532251_6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SLIDES_API1076532251_6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1288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SLIDES_API1076532251_6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SLIDES_API1076532251_6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80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SLIDES_API1076532251_7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SLIDES_API1076532251_7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8288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SLIDES_API1076532251_8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SLIDES_API1076532251_8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3840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SLIDES_API1076532251_8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SLIDES_API1076532251_8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6585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SLIDES_API1076532251_9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SLIDES_API1076532251_9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5317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SLIDES_API1076532251_10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0" name="Google Shape;330;SLIDES_API1076532251_10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0903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SLIDES_API1076532251_1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SLIDES_API1076532251_1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2614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25" y="1303025"/>
            <a:ext cx="6000900" cy="17145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1"/>
              </a:buClr>
              <a:buSzPts val="2900"/>
              <a:buNone/>
              <a:defRPr sz="2900" b="1">
                <a:solidFill>
                  <a:schemeClr val="accent1"/>
                </a:solidFill>
              </a:defRPr>
            </a:lvl1pPr>
            <a:lvl2pPr lvl="1">
              <a:spcBef>
                <a:spcPts val="0"/>
              </a:spcBef>
              <a:spcAft>
                <a:spcPts val="0"/>
              </a:spcAft>
              <a:buClr>
                <a:schemeClr val="accent1"/>
              </a:buClr>
              <a:buSzPts val="5200"/>
              <a:buNone/>
              <a:defRPr sz="5200" b="1">
                <a:solidFill>
                  <a:schemeClr val="accent1"/>
                </a:solidFill>
              </a:defRPr>
            </a:lvl2pPr>
            <a:lvl3pPr lvl="2">
              <a:spcBef>
                <a:spcPts val="0"/>
              </a:spcBef>
              <a:spcAft>
                <a:spcPts val="0"/>
              </a:spcAft>
              <a:buClr>
                <a:schemeClr val="accent1"/>
              </a:buClr>
              <a:buSzPts val="5200"/>
              <a:buNone/>
              <a:defRPr sz="5200" b="1">
                <a:solidFill>
                  <a:schemeClr val="accent1"/>
                </a:solidFill>
              </a:defRPr>
            </a:lvl3pPr>
            <a:lvl4pPr lvl="3">
              <a:spcBef>
                <a:spcPts val="0"/>
              </a:spcBef>
              <a:spcAft>
                <a:spcPts val="0"/>
              </a:spcAft>
              <a:buClr>
                <a:schemeClr val="accent1"/>
              </a:buClr>
              <a:buSzPts val="5200"/>
              <a:buNone/>
              <a:defRPr sz="5200" b="1">
                <a:solidFill>
                  <a:schemeClr val="accent1"/>
                </a:solidFill>
              </a:defRPr>
            </a:lvl4pPr>
            <a:lvl5pPr lvl="4">
              <a:spcBef>
                <a:spcPts val="0"/>
              </a:spcBef>
              <a:spcAft>
                <a:spcPts val="0"/>
              </a:spcAft>
              <a:buClr>
                <a:schemeClr val="accent1"/>
              </a:buClr>
              <a:buSzPts val="5200"/>
              <a:buNone/>
              <a:defRPr sz="5200" b="1">
                <a:solidFill>
                  <a:schemeClr val="accent1"/>
                </a:solidFill>
              </a:defRPr>
            </a:lvl5pPr>
            <a:lvl6pPr lvl="5">
              <a:spcBef>
                <a:spcPts val="0"/>
              </a:spcBef>
              <a:spcAft>
                <a:spcPts val="0"/>
              </a:spcAft>
              <a:buClr>
                <a:schemeClr val="accent1"/>
              </a:buClr>
              <a:buSzPts val="5200"/>
              <a:buNone/>
              <a:defRPr sz="5200" b="1">
                <a:solidFill>
                  <a:schemeClr val="accent1"/>
                </a:solidFill>
              </a:defRPr>
            </a:lvl6pPr>
            <a:lvl7pPr lvl="6">
              <a:spcBef>
                <a:spcPts val="0"/>
              </a:spcBef>
              <a:spcAft>
                <a:spcPts val="0"/>
              </a:spcAft>
              <a:buClr>
                <a:schemeClr val="accent1"/>
              </a:buClr>
              <a:buSzPts val="5200"/>
              <a:buNone/>
              <a:defRPr sz="5200" b="1">
                <a:solidFill>
                  <a:schemeClr val="accent1"/>
                </a:solidFill>
              </a:defRPr>
            </a:lvl7pPr>
            <a:lvl8pPr lvl="7">
              <a:spcBef>
                <a:spcPts val="0"/>
              </a:spcBef>
              <a:spcAft>
                <a:spcPts val="0"/>
              </a:spcAft>
              <a:buClr>
                <a:schemeClr val="accent1"/>
              </a:buClr>
              <a:buSzPts val="5200"/>
              <a:buNone/>
              <a:defRPr sz="5200" b="1">
                <a:solidFill>
                  <a:schemeClr val="accent1"/>
                </a:solidFill>
              </a:defRPr>
            </a:lvl8pPr>
            <a:lvl9pPr lvl="8">
              <a:spcBef>
                <a:spcPts val="0"/>
              </a:spcBef>
              <a:spcAft>
                <a:spcPts val="0"/>
              </a:spcAft>
              <a:buClr>
                <a:schemeClr val="accent1"/>
              </a:buClr>
              <a:buSzPts val="5200"/>
              <a:buNone/>
              <a:defRPr sz="5200" b="1">
                <a:solidFill>
                  <a:schemeClr val="accent1"/>
                </a:solidFill>
              </a:defRPr>
            </a:lvl9pPr>
          </a:lstStyle>
          <a:p>
            <a:endParaRPr/>
          </a:p>
        </p:txBody>
      </p:sp>
      <p:sp>
        <p:nvSpPr>
          <p:cNvPr id="58" name="Google Shape;58;p14"/>
          <p:cNvSpPr txBox="1">
            <a:spLocks noGrp="1"/>
          </p:cNvSpPr>
          <p:nvPr>
            <p:ph type="subTitle" idx="1"/>
          </p:nvPr>
        </p:nvSpPr>
        <p:spPr>
          <a:xfrm>
            <a:off x="685817" y="3086100"/>
            <a:ext cx="6000900" cy="445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3"/>
              </a:buClr>
              <a:buSzPts val="1500"/>
              <a:buNone/>
              <a:defRPr sz="1500">
                <a:solidFill>
                  <a:schemeClr val="accent3"/>
                </a:solidFill>
              </a:defRPr>
            </a:lvl1pPr>
            <a:lvl2pPr lvl="1">
              <a:lnSpc>
                <a:spcPct val="100000"/>
              </a:lnSpc>
              <a:spcBef>
                <a:spcPts val="0"/>
              </a:spcBef>
              <a:spcAft>
                <a:spcPts val="0"/>
              </a:spcAft>
              <a:buClr>
                <a:schemeClr val="accent3"/>
              </a:buClr>
              <a:buSzPts val="2800"/>
              <a:buNone/>
              <a:defRPr sz="2800">
                <a:solidFill>
                  <a:schemeClr val="accent3"/>
                </a:solidFill>
              </a:defRPr>
            </a:lvl2pPr>
            <a:lvl3pPr lvl="2">
              <a:lnSpc>
                <a:spcPct val="100000"/>
              </a:lnSpc>
              <a:spcBef>
                <a:spcPts val="0"/>
              </a:spcBef>
              <a:spcAft>
                <a:spcPts val="0"/>
              </a:spcAft>
              <a:buClr>
                <a:schemeClr val="accent3"/>
              </a:buClr>
              <a:buSzPts val="2800"/>
              <a:buNone/>
              <a:defRPr sz="2800">
                <a:solidFill>
                  <a:schemeClr val="accent3"/>
                </a:solidFill>
              </a:defRPr>
            </a:lvl3pPr>
            <a:lvl4pPr lvl="3">
              <a:lnSpc>
                <a:spcPct val="100000"/>
              </a:lnSpc>
              <a:spcBef>
                <a:spcPts val="0"/>
              </a:spcBef>
              <a:spcAft>
                <a:spcPts val="0"/>
              </a:spcAft>
              <a:buClr>
                <a:schemeClr val="accent3"/>
              </a:buClr>
              <a:buSzPts val="2800"/>
              <a:buNone/>
              <a:defRPr sz="2800">
                <a:solidFill>
                  <a:schemeClr val="accent3"/>
                </a:solidFill>
              </a:defRPr>
            </a:lvl4pPr>
            <a:lvl5pPr lvl="4">
              <a:lnSpc>
                <a:spcPct val="100000"/>
              </a:lnSpc>
              <a:spcBef>
                <a:spcPts val="0"/>
              </a:spcBef>
              <a:spcAft>
                <a:spcPts val="0"/>
              </a:spcAft>
              <a:buClr>
                <a:schemeClr val="accent3"/>
              </a:buClr>
              <a:buSzPts val="2800"/>
              <a:buNone/>
              <a:defRPr sz="2800">
                <a:solidFill>
                  <a:schemeClr val="accent3"/>
                </a:solidFill>
              </a:defRPr>
            </a:lvl5pPr>
            <a:lvl6pPr lvl="5">
              <a:lnSpc>
                <a:spcPct val="100000"/>
              </a:lnSpc>
              <a:spcBef>
                <a:spcPts val="0"/>
              </a:spcBef>
              <a:spcAft>
                <a:spcPts val="0"/>
              </a:spcAft>
              <a:buClr>
                <a:schemeClr val="accent3"/>
              </a:buClr>
              <a:buSzPts val="2800"/>
              <a:buNone/>
              <a:defRPr sz="2800">
                <a:solidFill>
                  <a:schemeClr val="accent3"/>
                </a:solidFill>
              </a:defRPr>
            </a:lvl6pPr>
            <a:lvl7pPr lvl="6">
              <a:lnSpc>
                <a:spcPct val="100000"/>
              </a:lnSpc>
              <a:spcBef>
                <a:spcPts val="0"/>
              </a:spcBef>
              <a:spcAft>
                <a:spcPts val="0"/>
              </a:spcAft>
              <a:buClr>
                <a:schemeClr val="accent3"/>
              </a:buClr>
              <a:buSzPts val="2800"/>
              <a:buNone/>
              <a:defRPr sz="2800">
                <a:solidFill>
                  <a:schemeClr val="accent3"/>
                </a:solidFill>
              </a:defRPr>
            </a:lvl7pPr>
            <a:lvl8pPr lvl="7">
              <a:lnSpc>
                <a:spcPct val="100000"/>
              </a:lnSpc>
              <a:spcBef>
                <a:spcPts val="0"/>
              </a:spcBef>
              <a:spcAft>
                <a:spcPts val="0"/>
              </a:spcAft>
              <a:buClr>
                <a:schemeClr val="accent3"/>
              </a:buClr>
              <a:buSzPts val="2800"/>
              <a:buNone/>
              <a:defRPr sz="2800">
                <a:solidFill>
                  <a:schemeClr val="accent3"/>
                </a:solidFill>
              </a:defRPr>
            </a:lvl8pPr>
            <a:lvl9pPr lvl="8">
              <a:lnSpc>
                <a:spcPct val="100000"/>
              </a:lnSpc>
              <a:spcBef>
                <a:spcPts val="0"/>
              </a:spcBef>
              <a:spcAft>
                <a:spcPts val="0"/>
              </a:spcAft>
              <a:buClr>
                <a:schemeClr val="accent3"/>
              </a:buClr>
              <a:buSzPts val="2800"/>
              <a:buNone/>
              <a:defRPr sz="2800">
                <a:solidFill>
                  <a:schemeClr val="accent3"/>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59"/>
        <p:cNvGrpSpPr/>
        <p:nvPr/>
      </p:nvGrpSpPr>
      <p:grpSpPr>
        <a:xfrm>
          <a:off x="0" y="0"/>
          <a:ext cx="0" cy="0"/>
          <a:chOff x="0" y="0"/>
          <a:chExt cx="0" cy="0"/>
        </a:xfrm>
      </p:grpSpPr>
      <p:sp>
        <p:nvSpPr>
          <p:cNvPr id="60" name="Google Shape;60;p15"/>
          <p:cNvSpPr txBox="1">
            <a:spLocks noGrp="1"/>
          </p:cNvSpPr>
          <p:nvPr>
            <p:ph type="ctrTitle"/>
          </p:nvPr>
        </p:nvSpPr>
        <p:spPr>
          <a:xfrm>
            <a:off x="685817" y="1303020"/>
            <a:ext cx="6000900" cy="17145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1"/>
              </a:buClr>
              <a:buSzPts val="2900"/>
              <a:buNone/>
              <a:defRPr sz="2900" b="1">
                <a:solidFill>
                  <a:schemeClr val="accent1"/>
                </a:solidFill>
              </a:defRPr>
            </a:lvl1pPr>
            <a:lvl2pPr lvl="1">
              <a:spcBef>
                <a:spcPts val="0"/>
              </a:spcBef>
              <a:spcAft>
                <a:spcPts val="0"/>
              </a:spcAft>
              <a:buClr>
                <a:schemeClr val="accent1"/>
              </a:buClr>
              <a:buSzPts val="5200"/>
              <a:buNone/>
              <a:defRPr sz="5200" b="1">
                <a:solidFill>
                  <a:schemeClr val="accent1"/>
                </a:solidFill>
              </a:defRPr>
            </a:lvl2pPr>
            <a:lvl3pPr lvl="2">
              <a:spcBef>
                <a:spcPts val="0"/>
              </a:spcBef>
              <a:spcAft>
                <a:spcPts val="0"/>
              </a:spcAft>
              <a:buClr>
                <a:schemeClr val="accent1"/>
              </a:buClr>
              <a:buSzPts val="5200"/>
              <a:buNone/>
              <a:defRPr sz="5200" b="1">
                <a:solidFill>
                  <a:schemeClr val="accent1"/>
                </a:solidFill>
              </a:defRPr>
            </a:lvl3pPr>
            <a:lvl4pPr lvl="3">
              <a:spcBef>
                <a:spcPts val="0"/>
              </a:spcBef>
              <a:spcAft>
                <a:spcPts val="0"/>
              </a:spcAft>
              <a:buClr>
                <a:schemeClr val="accent1"/>
              </a:buClr>
              <a:buSzPts val="5200"/>
              <a:buNone/>
              <a:defRPr sz="5200" b="1">
                <a:solidFill>
                  <a:schemeClr val="accent1"/>
                </a:solidFill>
              </a:defRPr>
            </a:lvl4pPr>
            <a:lvl5pPr lvl="4">
              <a:spcBef>
                <a:spcPts val="0"/>
              </a:spcBef>
              <a:spcAft>
                <a:spcPts val="0"/>
              </a:spcAft>
              <a:buClr>
                <a:schemeClr val="accent1"/>
              </a:buClr>
              <a:buSzPts val="5200"/>
              <a:buNone/>
              <a:defRPr sz="5200" b="1">
                <a:solidFill>
                  <a:schemeClr val="accent1"/>
                </a:solidFill>
              </a:defRPr>
            </a:lvl5pPr>
            <a:lvl6pPr lvl="5">
              <a:spcBef>
                <a:spcPts val="0"/>
              </a:spcBef>
              <a:spcAft>
                <a:spcPts val="0"/>
              </a:spcAft>
              <a:buClr>
                <a:schemeClr val="accent1"/>
              </a:buClr>
              <a:buSzPts val="5200"/>
              <a:buNone/>
              <a:defRPr sz="5200" b="1">
                <a:solidFill>
                  <a:schemeClr val="accent1"/>
                </a:solidFill>
              </a:defRPr>
            </a:lvl6pPr>
            <a:lvl7pPr lvl="6">
              <a:spcBef>
                <a:spcPts val="0"/>
              </a:spcBef>
              <a:spcAft>
                <a:spcPts val="0"/>
              </a:spcAft>
              <a:buClr>
                <a:schemeClr val="accent1"/>
              </a:buClr>
              <a:buSzPts val="5200"/>
              <a:buNone/>
              <a:defRPr sz="5200" b="1">
                <a:solidFill>
                  <a:schemeClr val="accent1"/>
                </a:solidFill>
              </a:defRPr>
            </a:lvl7pPr>
            <a:lvl8pPr lvl="7">
              <a:spcBef>
                <a:spcPts val="0"/>
              </a:spcBef>
              <a:spcAft>
                <a:spcPts val="0"/>
              </a:spcAft>
              <a:buClr>
                <a:schemeClr val="accent1"/>
              </a:buClr>
              <a:buSzPts val="5200"/>
              <a:buNone/>
              <a:defRPr sz="5200" b="1">
                <a:solidFill>
                  <a:schemeClr val="accent1"/>
                </a:solidFill>
              </a:defRPr>
            </a:lvl8pPr>
            <a:lvl9pPr lvl="8">
              <a:spcBef>
                <a:spcPts val="0"/>
              </a:spcBef>
              <a:spcAft>
                <a:spcPts val="0"/>
              </a:spcAft>
              <a:buClr>
                <a:schemeClr val="accent1"/>
              </a:buClr>
              <a:buSzPts val="5200"/>
              <a:buNone/>
              <a:defRPr sz="5200" b="1">
                <a:solidFill>
                  <a:schemeClr val="accent1"/>
                </a:solidFill>
              </a:defRPr>
            </a:lvl9pPr>
          </a:lstStyle>
          <a:p>
            <a:endParaRPr/>
          </a:p>
        </p:txBody>
      </p:sp>
      <p:sp>
        <p:nvSpPr>
          <p:cNvPr id="61" name="Google Shape;61;p15"/>
          <p:cNvSpPr txBox="1">
            <a:spLocks noGrp="1"/>
          </p:cNvSpPr>
          <p:nvPr>
            <p:ph type="subTitle" idx="1"/>
          </p:nvPr>
        </p:nvSpPr>
        <p:spPr>
          <a:xfrm>
            <a:off x="685817" y="3086100"/>
            <a:ext cx="6000900" cy="445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1"/>
              </a:buClr>
              <a:buSzPts val="1500"/>
              <a:buNone/>
              <a:defRPr sz="1500">
                <a:solidFill>
                  <a:schemeClr val="accent1"/>
                </a:solidFill>
              </a:defRPr>
            </a:lvl1pPr>
            <a:lvl2pPr lvl="1">
              <a:lnSpc>
                <a:spcPct val="100000"/>
              </a:lnSpc>
              <a:spcBef>
                <a:spcPts val="0"/>
              </a:spcBef>
              <a:spcAft>
                <a:spcPts val="0"/>
              </a:spcAft>
              <a:buClr>
                <a:schemeClr val="accent1"/>
              </a:buClr>
              <a:buSzPts val="2800"/>
              <a:buNone/>
              <a:defRPr sz="2800">
                <a:solidFill>
                  <a:schemeClr val="accent1"/>
                </a:solidFill>
              </a:defRPr>
            </a:lvl2pPr>
            <a:lvl3pPr lvl="2">
              <a:lnSpc>
                <a:spcPct val="100000"/>
              </a:lnSpc>
              <a:spcBef>
                <a:spcPts val="0"/>
              </a:spcBef>
              <a:spcAft>
                <a:spcPts val="0"/>
              </a:spcAft>
              <a:buClr>
                <a:schemeClr val="accent1"/>
              </a:buClr>
              <a:buSzPts val="2800"/>
              <a:buNone/>
              <a:defRPr sz="2800">
                <a:solidFill>
                  <a:schemeClr val="accent1"/>
                </a:solidFill>
              </a:defRPr>
            </a:lvl3pPr>
            <a:lvl4pPr lvl="3">
              <a:lnSpc>
                <a:spcPct val="100000"/>
              </a:lnSpc>
              <a:spcBef>
                <a:spcPts val="0"/>
              </a:spcBef>
              <a:spcAft>
                <a:spcPts val="0"/>
              </a:spcAft>
              <a:buClr>
                <a:schemeClr val="accent1"/>
              </a:buClr>
              <a:buSzPts val="2800"/>
              <a:buNone/>
              <a:defRPr sz="2800">
                <a:solidFill>
                  <a:schemeClr val="accent1"/>
                </a:solidFill>
              </a:defRPr>
            </a:lvl4pPr>
            <a:lvl5pPr lvl="4">
              <a:lnSpc>
                <a:spcPct val="100000"/>
              </a:lnSpc>
              <a:spcBef>
                <a:spcPts val="0"/>
              </a:spcBef>
              <a:spcAft>
                <a:spcPts val="0"/>
              </a:spcAft>
              <a:buClr>
                <a:schemeClr val="accent1"/>
              </a:buClr>
              <a:buSzPts val="2800"/>
              <a:buNone/>
              <a:defRPr sz="2800">
                <a:solidFill>
                  <a:schemeClr val="accent1"/>
                </a:solidFill>
              </a:defRPr>
            </a:lvl5pPr>
            <a:lvl6pPr lvl="5">
              <a:lnSpc>
                <a:spcPct val="100000"/>
              </a:lnSpc>
              <a:spcBef>
                <a:spcPts val="0"/>
              </a:spcBef>
              <a:spcAft>
                <a:spcPts val="0"/>
              </a:spcAft>
              <a:buClr>
                <a:schemeClr val="accent1"/>
              </a:buClr>
              <a:buSzPts val="2800"/>
              <a:buNone/>
              <a:defRPr sz="2800">
                <a:solidFill>
                  <a:schemeClr val="accent1"/>
                </a:solidFill>
              </a:defRPr>
            </a:lvl6pPr>
            <a:lvl7pPr lvl="6">
              <a:lnSpc>
                <a:spcPct val="100000"/>
              </a:lnSpc>
              <a:spcBef>
                <a:spcPts val="0"/>
              </a:spcBef>
              <a:spcAft>
                <a:spcPts val="0"/>
              </a:spcAft>
              <a:buClr>
                <a:schemeClr val="accent1"/>
              </a:buClr>
              <a:buSzPts val="2800"/>
              <a:buNone/>
              <a:defRPr sz="2800">
                <a:solidFill>
                  <a:schemeClr val="accent1"/>
                </a:solidFill>
              </a:defRPr>
            </a:lvl7pPr>
            <a:lvl8pPr lvl="7">
              <a:lnSpc>
                <a:spcPct val="100000"/>
              </a:lnSpc>
              <a:spcBef>
                <a:spcPts val="0"/>
              </a:spcBef>
              <a:spcAft>
                <a:spcPts val="0"/>
              </a:spcAft>
              <a:buClr>
                <a:schemeClr val="accent1"/>
              </a:buClr>
              <a:buSzPts val="2800"/>
              <a:buNone/>
              <a:defRPr sz="2800">
                <a:solidFill>
                  <a:schemeClr val="accent1"/>
                </a:solidFill>
              </a:defRPr>
            </a:lvl8pPr>
            <a:lvl9pPr lvl="8">
              <a:lnSpc>
                <a:spcPct val="100000"/>
              </a:lnSpc>
              <a:spcBef>
                <a:spcPts val="0"/>
              </a:spcBef>
              <a:spcAft>
                <a:spcPts val="0"/>
              </a:spcAft>
              <a:buClr>
                <a:schemeClr val="accent1"/>
              </a:buClr>
              <a:buSzPts val="2800"/>
              <a:buNone/>
              <a:defRPr sz="2800">
                <a:solidFill>
                  <a:schemeClr val="accent1"/>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64" name="Google Shape;64;p16"/>
          <p:cNvSpPr txBox="1">
            <a:spLocks noGrp="1"/>
          </p:cNvSpPr>
          <p:nvPr>
            <p:ph type="subTitle" idx="1"/>
          </p:nvPr>
        </p:nvSpPr>
        <p:spPr>
          <a:xfrm>
            <a:off x="342908" y="781812"/>
            <a:ext cx="8456100" cy="4665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SzPts val="900"/>
              <a:buNone/>
              <a:defRPr sz="900"/>
            </a:lvl1pPr>
            <a:lvl2pPr lvl="1">
              <a:lnSpc>
                <a:spcPct val="90000"/>
              </a:lnSpc>
              <a:spcBef>
                <a:spcPts val="0"/>
              </a:spcBef>
              <a:spcAft>
                <a:spcPts val="0"/>
              </a:spcAft>
              <a:buSzPts val="900"/>
              <a:buNone/>
              <a:defRPr sz="900"/>
            </a:lvl2pPr>
            <a:lvl3pPr lvl="2">
              <a:lnSpc>
                <a:spcPct val="90000"/>
              </a:lnSpc>
              <a:spcBef>
                <a:spcPts val="0"/>
              </a:spcBef>
              <a:spcAft>
                <a:spcPts val="0"/>
              </a:spcAft>
              <a:buSzPts val="900"/>
              <a:buNone/>
              <a:defRPr sz="900"/>
            </a:lvl3pPr>
            <a:lvl4pPr lvl="3">
              <a:lnSpc>
                <a:spcPct val="90000"/>
              </a:lnSpc>
              <a:spcBef>
                <a:spcPts val="0"/>
              </a:spcBef>
              <a:spcAft>
                <a:spcPts val="0"/>
              </a:spcAft>
              <a:buSzPts val="900"/>
              <a:buNone/>
              <a:defRPr sz="900"/>
            </a:lvl4pPr>
            <a:lvl5pPr lvl="4">
              <a:lnSpc>
                <a:spcPct val="90000"/>
              </a:lnSpc>
              <a:spcBef>
                <a:spcPts val="0"/>
              </a:spcBef>
              <a:spcAft>
                <a:spcPts val="0"/>
              </a:spcAft>
              <a:buSzPts val="900"/>
              <a:buNone/>
              <a:defRPr sz="900"/>
            </a:lvl5pPr>
            <a:lvl6pPr lvl="5">
              <a:lnSpc>
                <a:spcPct val="90000"/>
              </a:lnSpc>
              <a:spcBef>
                <a:spcPts val="0"/>
              </a:spcBef>
              <a:spcAft>
                <a:spcPts val="0"/>
              </a:spcAft>
              <a:buSzPts val="900"/>
              <a:buNone/>
              <a:defRPr sz="900"/>
            </a:lvl6pPr>
            <a:lvl7pPr lvl="6">
              <a:lnSpc>
                <a:spcPct val="90000"/>
              </a:lnSpc>
              <a:spcBef>
                <a:spcPts val="0"/>
              </a:spcBef>
              <a:spcAft>
                <a:spcPts val="0"/>
              </a:spcAft>
              <a:buSzPts val="900"/>
              <a:buNone/>
              <a:defRPr sz="900"/>
            </a:lvl7pPr>
            <a:lvl8pPr lvl="7">
              <a:lnSpc>
                <a:spcPct val="90000"/>
              </a:lnSpc>
              <a:spcBef>
                <a:spcPts val="0"/>
              </a:spcBef>
              <a:spcAft>
                <a:spcPts val="0"/>
              </a:spcAft>
              <a:buSzPts val="900"/>
              <a:buNone/>
              <a:defRPr sz="900"/>
            </a:lvl8pPr>
            <a:lvl9pPr lvl="8">
              <a:lnSpc>
                <a:spcPct val="90000"/>
              </a:lnSpc>
              <a:spcBef>
                <a:spcPts val="0"/>
              </a:spcBef>
              <a:spcAft>
                <a:spcPts val="0"/>
              </a:spcAft>
              <a:buSzPts val="900"/>
              <a:buNone/>
              <a:defRPr sz="900"/>
            </a:lvl9pPr>
          </a:lstStyle>
          <a:p>
            <a:endParaRPr/>
          </a:p>
        </p:txBody>
      </p:sp>
      <p:sp>
        <p:nvSpPr>
          <p:cNvPr id="65" name="Google Shape;65;p16"/>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ivider">
  <p:cSld name="CUSTOM">
    <p:spTree>
      <p:nvGrpSpPr>
        <p:cNvPr id="1" name="Shape 66"/>
        <p:cNvGrpSpPr/>
        <p:nvPr/>
      </p:nvGrpSpPr>
      <p:grpSpPr>
        <a:xfrm>
          <a:off x="0" y="0"/>
          <a:ext cx="0" cy="0"/>
          <a:chOff x="0" y="0"/>
          <a:chExt cx="0" cy="0"/>
        </a:xfrm>
      </p:grpSpPr>
      <p:sp>
        <p:nvSpPr>
          <p:cNvPr id="67" name="Google Shape;67;p17"/>
          <p:cNvSpPr/>
          <p:nvPr/>
        </p:nvSpPr>
        <p:spPr>
          <a:xfrm>
            <a:off x="0" y="0"/>
            <a:ext cx="9144000" cy="51435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p>
        </p:txBody>
      </p:sp>
      <p:sp>
        <p:nvSpPr>
          <p:cNvPr id="68" name="Google Shape;68;p17"/>
          <p:cNvSpPr txBox="1">
            <a:spLocks noGrp="1"/>
          </p:cNvSpPr>
          <p:nvPr>
            <p:ph type="title"/>
          </p:nvPr>
        </p:nvSpPr>
        <p:spPr>
          <a:xfrm>
            <a:off x="343921" y="2854905"/>
            <a:ext cx="8456100" cy="90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800"/>
              <a:buNone/>
              <a:defRPr sz="3800" b="1">
                <a:solidFill>
                  <a:schemeClr val="lt1"/>
                </a:solidFill>
              </a:defRPr>
            </a:lvl1pPr>
            <a:lvl2pPr lvl="1">
              <a:spcBef>
                <a:spcPts val="0"/>
              </a:spcBef>
              <a:spcAft>
                <a:spcPts val="0"/>
              </a:spcAft>
              <a:buClr>
                <a:schemeClr val="lt1"/>
              </a:buClr>
              <a:buSzPts val="3800"/>
              <a:buNone/>
              <a:defRPr sz="3800" b="1">
                <a:solidFill>
                  <a:schemeClr val="lt1"/>
                </a:solidFill>
              </a:defRPr>
            </a:lvl2pPr>
            <a:lvl3pPr lvl="2">
              <a:spcBef>
                <a:spcPts val="0"/>
              </a:spcBef>
              <a:spcAft>
                <a:spcPts val="0"/>
              </a:spcAft>
              <a:buClr>
                <a:schemeClr val="lt1"/>
              </a:buClr>
              <a:buSzPts val="3800"/>
              <a:buNone/>
              <a:defRPr sz="3800" b="1">
                <a:solidFill>
                  <a:schemeClr val="lt1"/>
                </a:solidFill>
              </a:defRPr>
            </a:lvl3pPr>
            <a:lvl4pPr lvl="3">
              <a:spcBef>
                <a:spcPts val="0"/>
              </a:spcBef>
              <a:spcAft>
                <a:spcPts val="0"/>
              </a:spcAft>
              <a:buClr>
                <a:schemeClr val="lt1"/>
              </a:buClr>
              <a:buSzPts val="3800"/>
              <a:buNone/>
              <a:defRPr sz="3800" b="1">
                <a:solidFill>
                  <a:schemeClr val="lt1"/>
                </a:solidFill>
              </a:defRPr>
            </a:lvl4pPr>
            <a:lvl5pPr lvl="4">
              <a:spcBef>
                <a:spcPts val="0"/>
              </a:spcBef>
              <a:spcAft>
                <a:spcPts val="0"/>
              </a:spcAft>
              <a:buClr>
                <a:schemeClr val="lt1"/>
              </a:buClr>
              <a:buSzPts val="3800"/>
              <a:buNone/>
              <a:defRPr sz="3800" b="1">
                <a:solidFill>
                  <a:schemeClr val="lt1"/>
                </a:solidFill>
              </a:defRPr>
            </a:lvl5pPr>
            <a:lvl6pPr lvl="5">
              <a:spcBef>
                <a:spcPts val="0"/>
              </a:spcBef>
              <a:spcAft>
                <a:spcPts val="0"/>
              </a:spcAft>
              <a:buClr>
                <a:schemeClr val="lt1"/>
              </a:buClr>
              <a:buSzPts val="3800"/>
              <a:buNone/>
              <a:defRPr sz="3800" b="1">
                <a:solidFill>
                  <a:schemeClr val="lt1"/>
                </a:solidFill>
              </a:defRPr>
            </a:lvl6pPr>
            <a:lvl7pPr lvl="6">
              <a:spcBef>
                <a:spcPts val="0"/>
              </a:spcBef>
              <a:spcAft>
                <a:spcPts val="0"/>
              </a:spcAft>
              <a:buClr>
                <a:schemeClr val="lt1"/>
              </a:buClr>
              <a:buSzPts val="3800"/>
              <a:buNone/>
              <a:defRPr sz="3800" b="1">
                <a:solidFill>
                  <a:schemeClr val="lt1"/>
                </a:solidFill>
              </a:defRPr>
            </a:lvl7pPr>
            <a:lvl8pPr lvl="7">
              <a:spcBef>
                <a:spcPts val="0"/>
              </a:spcBef>
              <a:spcAft>
                <a:spcPts val="0"/>
              </a:spcAft>
              <a:buClr>
                <a:schemeClr val="lt1"/>
              </a:buClr>
              <a:buSzPts val="3800"/>
              <a:buNone/>
              <a:defRPr sz="3800" b="1">
                <a:solidFill>
                  <a:schemeClr val="lt1"/>
                </a:solidFill>
              </a:defRPr>
            </a:lvl8pPr>
            <a:lvl9pPr lvl="8">
              <a:spcBef>
                <a:spcPts val="0"/>
              </a:spcBef>
              <a:spcAft>
                <a:spcPts val="0"/>
              </a:spcAft>
              <a:buClr>
                <a:schemeClr val="lt1"/>
              </a:buClr>
              <a:buSzPts val="3800"/>
              <a:buNone/>
              <a:defRPr sz="3800" b="1">
                <a:solidFill>
                  <a:schemeClr val="lt1"/>
                </a:solidFill>
              </a:defRPr>
            </a:lvl9pPr>
          </a:lstStyle>
          <a:p>
            <a:endParaRPr/>
          </a:p>
        </p:txBody>
      </p:sp>
      <p:sp>
        <p:nvSpPr>
          <p:cNvPr id="69" name="Google Shape;69;p17"/>
          <p:cNvSpPr txBox="1">
            <a:spLocks noGrp="1"/>
          </p:cNvSpPr>
          <p:nvPr>
            <p:ph type="sldNum" idx="12"/>
          </p:nvPr>
        </p:nvSpPr>
        <p:spPr>
          <a:xfrm>
            <a:off x="7699033" y="4903461"/>
            <a:ext cx="1133100" cy="192000"/>
          </a:xfrm>
          <a:prstGeom prst="rect">
            <a:avLst/>
          </a:prstGeom>
        </p:spPr>
        <p:txBody>
          <a:bodyPr spcFirstLastPara="1" wrap="square" lIns="68575" tIns="68575" rIns="68575" bIns="685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42908" y="411480"/>
            <a:ext cx="8456100" cy="3705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72" name="Google Shape;72;p18"/>
          <p:cNvSpPr txBox="1">
            <a:spLocks noGrp="1"/>
          </p:cNvSpPr>
          <p:nvPr>
            <p:ph type="body" idx="1"/>
          </p:nvPr>
        </p:nvSpPr>
        <p:spPr>
          <a:xfrm>
            <a:off x="342908" y="1378458"/>
            <a:ext cx="8456100" cy="3250800"/>
          </a:xfrm>
          <a:prstGeom prst="rect">
            <a:avLst/>
          </a:prstGeom>
        </p:spPr>
        <p:txBody>
          <a:bodyPr spcFirstLastPara="1" wrap="square" lIns="68575" tIns="34275" rIns="68575" bIns="34275" anchor="t" anchorCtr="0">
            <a:normAutofit/>
          </a:bodyPr>
          <a:lstStyle>
            <a:lvl1pPr marL="457200" lvl="0" indent="-285750">
              <a:spcBef>
                <a:spcPts val="0"/>
              </a:spcBef>
              <a:spcAft>
                <a:spcPts val="0"/>
              </a:spcAft>
              <a:buSzPts val="900"/>
              <a:buChar char="●"/>
              <a:defRPr sz="900"/>
            </a:lvl1pPr>
            <a:lvl2pPr marL="914400" lvl="1" indent="-285750">
              <a:spcBef>
                <a:spcPts val="0"/>
              </a:spcBef>
              <a:spcAft>
                <a:spcPts val="0"/>
              </a:spcAft>
              <a:buSzPts val="900"/>
              <a:buChar char="○"/>
              <a:defRPr sz="900"/>
            </a:lvl2pPr>
            <a:lvl3pPr marL="1371600" lvl="2" indent="-285750">
              <a:spcBef>
                <a:spcPts val="0"/>
              </a:spcBef>
              <a:spcAft>
                <a:spcPts val="0"/>
              </a:spcAft>
              <a:buSzPts val="900"/>
              <a:buChar char="■"/>
              <a:defRPr sz="900"/>
            </a:lvl3pPr>
            <a:lvl4pPr marL="1828800" lvl="3" indent="-285750">
              <a:spcBef>
                <a:spcPts val="0"/>
              </a:spcBef>
              <a:spcAft>
                <a:spcPts val="0"/>
              </a:spcAft>
              <a:buSzPts val="900"/>
              <a:buChar char="●"/>
              <a:defRPr sz="900"/>
            </a:lvl4pPr>
            <a:lvl5pPr marL="2286000" lvl="4" indent="-285750">
              <a:spcBef>
                <a:spcPts val="0"/>
              </a:spcBef>
              <a:spcAft>
                <a:spcPts val="0"/>
              </a:spcAft>
              <a:buSzPts val="900"/>
              <a:buChar char="○"/>
              <a:defRPr sz="900"/>
            </a:lvl5pPr>
            <a:lvl6pPr marL="2743200" lvl="5" indent="-285750">
              <a:spcBef>
                <a:spcPts val="0"/>
              </a:spcBef>
              <a:spcAft>
                <a:spcPts val="0"/>
              </a:spcAft>
              <a:buSzPts val="900"/>
              <a:buChar char="■"/>
              <a:defRPr sz="900"/>
            </a:lvl6pPr>
            <a:lvl7pPr marL="3200400" lvl="6" indent="-285750">
              <a:spcBef>
                <a:spcPts val="0"/>
              </a:spcBef>
              <a:spcAft>
                <a:spcPts val="0"/>
              </a:spcAft>
              <a:buSzPts val="900"/>
              <a:buChar char="●"/>
              <a:defRPr sz="900"/>
            </a:lvl7pPr>
            <a:lvl8pPr marL="3657600" lvl="7" indent="-285750">
              <a:spcBef>
                <a:spcPts val="0"/>
              </a:spcBef>
              <a:spcAft>
                <a:spcPts val="0"/>
              </a:spcAft>
              <a:buSzPts val="900"/>
              <a:buChar char="○"/>
              <a:defRPr sz="900"/>
            </a:lvl8pPr>
            <a:lvl9pPr marL="4114800" lvl="8" indent="-285750">
              <a:spcBef>
                <a:spcPts val="0"/>
              </a:spcBef>
              <a:spcAft>
                <a:spcPts val="0"/>
              </a:spcAft>
              <a:buSzPts val="900"/>
              <a:buChar char="■"/>
              <a:defRPr sz="900"/>
            </a:lvl9pPr>
          </a:lstStyle>
          <a:p>
            <a:endParaRPr/>
          </a:p>
        </p:txBody>
      </p:sp>
      <p:sp>
        <p:nvSpPr>
          <p:cNvPr id="73" name="Google Shape;73;p18"/>
          <p:cNvSpPr txBox="1">
            <a:spLocks noGrp="1"/>
          </p:cNvSpPr>
          <p:nvPr>
            <p:ph type="subTitle" idx="2"/>
          </p:nvPr>
        </p:nvSpPr>
        <p:spPr>
          <a:xfrm>
            <a:off x="342908" y="781812"/>
            <a:ext cx="8456100" cy="466500"/>
          </a:xfrm>
          <a:prstGeom prst="rect">
            <a:avLst/>
          </a:prstGeom>
        </p:spPr>
        <p:txBody>
          <a:bodyPr spcFirstLastPara="1" wrap="square" lIns="34275" tIns="68575" rIns="34275" bIns="34275" anchor="t" anchorCtr="0">
            <a:normAutofit/>
          </a:bodyPr>
          <a:lstStyle>
            <a:lvl1pPr lvl="0">
              <a:lnSpc>
                <a:spcPct val="90000"/>
              </a:lnSpc>
              <a:spcBef>
                <a:spcPts val="0"/>
              </a:spcBef>
              <a:spcAft>
                <a:spcPts val="0"/>
              </a:spcAft>
              <a:buSzPts val="900"/>
              <a:buNone/>
              <a:defRPr sz="900"/>
            </a:lvl1pPr>
            <a:lvl2pPr lvl="1">
              <a:lnSpc>
                <a:spcPct val="90000"/>
              </a:lnSpc>
              <a:spcBef>
                <a:spcPts val="0"/>
              </a:spcBef>
              <a:spcAft>
                <a:spcPts val="0"/>
              </a:spcAft>
              <a:buSzPts val="900"/>
              <a:buNone/>
              <a:defRPr sz="900"/>
            </a:lvl2pPr>
            <a:lvl3pPr lvl="2">
              <a:lnSpc>
                <a:spcPct val="90000"/>
              </a:lnSpc>
              <a:spcBef>
                <a:spcPts val="0"/>
              </a:spcBef>
              <a:spcAft>
                <a:spcPts val="0"/>
              </a:spcAft>
              <a:buSzPts val="900"/>
              <a:buNone/>
              <a:defRPr sz="900"/>
            </a:lvl3pPr>
            <a:lvl4pPr lvl="3">
              <a:lnSpc>
                <a:spcPct val="90000"/>
              </a:lnSpc>
              <a:spcBef>
                <a:spcPts val="0"/>
              </a:spcBef>
              <a:spcAft>
                <a:spcPts val="0"/>
              </a:spcAft>
              <a:buSzPts val="900"/>
              <a:buNone/>
              <a:defRPr sz="900"/>
            </a:lvl4pPr>
            <a:lvl5pPr lvl="4">
              <a:lnSpc>
                <a:spcPct val="90000"/>
              </a:lnSpc>
              <a:spcBef>
                <a:spcPts val="0"/>
              </a:spcBef>
              <a:spcAft>
                <a:spcPts val="0"/>
              </a:spcAft>
              <a:buSzPts val="900"/>
              <a:buNone/>
              <a:defRPr sz="900"/>
            </a:lvl5pPr>
            <a:lvl6pPr lvl="5">
              <a:lnSpc>
                <a:spcPct val="90000"/>
              </a:lnSpc>
              <a:spcBef>
                <a:spcPts val="0"/>
              </a:spcBef>
              <a:spcAft>
                <a:spcPts val="0"/>
              </a:spcAft>
              <a:buSzPts val="900"/>
              <a:buNone/>
              <a:defRPr sz="900"/>
            </a:lvl6pPr>
            <a:lvl7pPr lvl="6">
              <a:lnSpc>
                <a:spcPct val="90000"/>
              </a:lnSpc>
              <a:spcBef>
                <a:spcPts val="0"/>
              </a:spcBef>
              <a:spcAft>
                <a:spcPts val="0"/>
              </a:spcAft>
              <a:buSzPts val="900"/>
              <a:buNone/>
              <a:defRPr sz="900"/>
            </a:lvl7pPr>
            <a:lvl8pPr lvl="7">
              <a:lnSpc>
                <a:spcPct val="90000"/>
              </a:lnSpc>
              <a:spcBef>
                <a:spcPts val="0"/>
              </a:spcBef>
              <a:spcAft>
                <a:spcPts val="0"/>
              </a:spcAft>
              <a:buSzPts val="900"/>
              <a:buNone/>
              <a:defRPr sz="900"/>
            </a:lvl8pPr>
            <a:lvl9pPr lvl="8">
              <a:lnSpc>
                <a:spcPct val="90000"/>
              </a:lnSpc>
              <a:spcBef>
                <a:spcPts val="0"/>
              </a:spcBef>
              <a:spcAft>
                <a:spcPts val="0"/>
              </a:spcAft>
              <a:buSzPts val="900"/>
              <a:buNone/>
              <a:defRPr sz="900"/>
            </a:lvl9pPr>
          </a:lstStyle>
          <a:p>
            <a:endParaRPr/>
          </a:p>
        </p:txBody>
      </p:sp>
      <p:sp>
        <p:nvSpPr>
          <p:cNvPr id="74" name="Google Shape;74;p18"/>
          <p:cNvSpPr txBox="1">
            <a:spLocks noGrp="1"/>
          </p:cNvSpPr>
          <p:nvPr>
            <p:ph type="body" idx="3"/>
          </p:nvPr>
        </p:nvSpPr>
        <p:spPr>
          <a:xfrm>
            <a:off x="342908" y="212598"/>
            <a:ext cx="8456100" cy="198900"/>
          </a:xfrm>
          <a:prstGeom prst="rect">
            <a:avLst/>
          </a:prstGeom>
        </p:spPr>
        <p:txBody>
          <a:bodyPr spcFirstLastPara="1" wrap="square" lIns="34275" tIns="34275" rIns="34275" bIns="34275" anchor="t" anchorCtr="0">
            <a:norm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75" name="Google Shape;75;p18"/>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4-Sections">
  <p:cSld name="4-Sections">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457200" y="342900"/>
            <a:ext cx="8229600" cy="5943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78" name="Google Shape;78;p19"/>
          <p:cNvSpPr txBox="1">
            <a:spLocks noGrp="1"/>
          </p:cNvSpPr>
          <p:nvPr>
            <p:ph type="body" idx="1"/>
          </p:nvPr>
        </p:nvSpPr>
        <p:spPr>
          <a:xfrm>
            <a:off x="457200" y="1876096"/>
            <a:ext cx="1982100" cy="2817900"/>
          </a:xfrm>
          <a:prstGeom prst="rect">
            <a:avLst/>
          </a:prstGeom>
          <a:noFill/>
          <a:ln>
            <a:noFill/>
          </a:ln>
        </p:spPr>
        <p:txBody>
          <a:bodyPr spcFirstLastPara="1" wrap="square" lIns="68575" tIns="34275" rIns="68575" bIns="34275" anchor="t" anchorCtr="0">
            <a:normAutofit/>
          </a:bodyPr>
          <a:lstStyle>
            <a:lvl1pPr marL="457200" lvl="0" indent="-317500" algn="l">
              <a:lnSpc>
                <a:spcPct val="150000"/>
              </a:lnSpc>
              <a:spcBef>
                <a:spcPts val="900"/>
              </a:spcBef>
              <a:spcAft>
                <a:spcPts val="0"/>
              </a:spcAft>
              <a:buClr>
                <a:schemeClr val="dk1"/>
              </a:buClr>
              <a:buSzPts val="1400"/>
              <a:buChar char="●"/>
              <a:defRPr/>
            </a:lvl1pPr>
            <a:lvl2pPr marL="914400" lvl="1" indent="-317500" algn="l">
              <a:lnSpc>
                <a:spcPct val="150000"/>
              </a:lnSpc>
              <a:spcBef>
                <a:spcPts val="1200"/>
              </a:spcBef>
              <a:spcAft>
                <a:spcPts val="0"/>
              </a:spcAft>
              <a:buClr>
                <a:schemeClr val="dk1"/>
              </a:buClr>
              <a:buSzPts val="1400"/>
              <a:buChar char="○"/>
              <a:defRPr/>
            </a:lvl2pPr>
            <a:lvl3pPr marL="1371600" lvl="2" indent="-317500" algn="l">
              <a:lnSpc>
                <a:spcPct val="150000"/>
              </a:lnSpc>
              <a:spcBef>
                <a:spcPts val="1200"/>
              </a:spcBef>
              <a:spcAft>
                <a:spcPts val="0"/>
              </a:spcAft>
              <a:buClr>
                <a:schemeClr val="dk1"/>
              </a:buClr>
              <a:buSzPts val="1400"/>
              <a:buChar char="■"/>
              <a:defRPr/>
            </a:lvl3pPr>
            <a:lvl4pPr marL="1828800" lvl="3" indent="-317500" algn="l">
              <a:lnSpc>
                <a:spcPct val="150000"/>
              </a:lnSpc>
              <a:spcBef>
                <a:spcPts val="1200"/>
              </a:spcBef>
              <a:spcAft>
                <a:spcPts val="0"/>
              </a:spcAft>
              <a:buClr>
                <a:schemeClr val="dk1"/>
              </a:buClr>
              <a:buSzPts val="1400"/>
              <a:buChar char="●"/>
              <a:defRPr/>
            </a:lvl4pPr>
            <a:lvl5pPr marL="2286000" lvl="4" indent="-317500" algn="l">
              <a:lnSpc>
                <a:spcPct val="15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79" name="Google Shape;79;p19"/>
          <p:cNvSpPr txBox="1">
            <a:spLocks noGrp="1"/>
          </p:cNvSpPr>
          <p:nvPr>
            <p:ph type="body" idx="2"/>
          </p:nvPr>
        </p:nvSpPr>
        <p:spPr>
          <a:xfrm>
            <a:off x="2539746" y="1876096"/>
            <a:ext cx="1982100" cy="2817900"/>
          </a:xfrm>
          <a:prstGeom prst="rect">
            <a:avLst/>
          </a:prstGeom>
          <a:noFill/>
          <a:ln>
            <a:noFill/>
          </a:ln>
        </p:spPr>
        <p:txBody>
          <a:bodyPr spcFirstLastPara="1" wrap="square" lIns="68575" tIns="34275" rIns="68575" bIns="34275" anchor="t" anchorCtr="0">
            <a:normAutofit/>
          </a:bodyPr>
          <a:lstStyle>
            <a:lvl1pPr marL="457200" lvl="0" indent="-317500" algn="l">
              <a:lnSpc>
                <a:spcPct val="150000"/>
              </a:lnSpc>
              <a:spcBef>
                <a:spcPts val="900"/>
              </a:spcBef>
              <a:spcAft>
                <a:spcPts val="0"/>
              </a:spcAft>
              <a:buClr>
                <a:schemeClr val="dk1"/>
              </a:buClr>
              <a:buSzPts val="1400"/>
              <a:buChar char="●"/>
              <a:defRPr/>
            </a:lvl1pPr>
            <a:lvl2pPr marL="914400" lvl="1" indent="-317500" algn="l">
              <a:lnSpc>
                <a:spcPct val="150000"/>
              </a:lnSpc>
              <a:spcBef>
                <a:spcPts val="1200"/>
              </a:spcBef>
              <a:spcAft>
                <a:spcPts val="0"/>
              </a:spcAft>
              <a:buClr>
                <a:schemeClr val="dk1"/>
              </a:buClr>
              <a:buSzPts val="1400"/>
              <a:buChar char="○"/>
              <a:defRPr/>
            </a:lvl2pPr>
            <a:lvl3pPr marL="1371600" lvl="2" indent="-317500" algn="l">
              <a:lnSpc>
                <a:spcPct val="150000"/>
              </a:lnSpc>
              <a:spcBef>
                <a:spcPts val="1200"/>
              </a:spcBef>
              <a:spcAft>
                <a:spcPts val="0"/>
              </a:spcAft>
              <a:buClr>
                <a:schemeClr val="dk1"/>
              </a:buClr>
              <a:buSzPts val="1400"/>
              <a:buChar char="■"/>
              <a:defRPr/>
            </a:lvl3pPr>
            <a:lvl4pPr marL="1828800" lvl="3" indent="-317500" algn="l">
              <a:lnSpc>
                <a:spcPct val="150000"/>
              </a:lnSpc>
              <a:spcBef>
                <a:spcPts val="1200"/>
              </a:spcBef>
              <a:spcAft>
                <a:spcPts val="0"/>
              </a:spcAft>
              <a:buClr>
                <a:schemeClr val="dk1"/>
              </a:buClr>
              <a:buSzPts val="1400"/>
              <a:buChar char="●"/>
              <a:defRPr/>
            </a:lvl4pPr>
            <a:lvl5pPr marL="2286000" lvl="4" indent="-317500" algn="l">
              <a:lnSpc>
                <a:spcPct val="15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80" name="Google Shape;80;p19"/>
          <p:cNvSpPr txBox="1">
            <a:spLocks noGrp="1"/>
          </p:cNvSpPr>
          <p:nvPr>
            <p:ph type="dt" idx="10"/>
          </p:nvPr>
        </p:nvSpPr>
        <p:spPr>
          <a:xfrm>
            <a:off x="457200" y="4800600"/>
            <a:ext cx="2229000" cy="2406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9"/>
          <p:cNvSpPr txBox="1">
            <a:spLocks noGrp="1"/>
          </p:cNvSpPr>
          <p:nvPr>
            <p:ph type="ftr" idx="11"/>
          </p:nvPr>
        </p:nvSpPr>
        <p:spPr>
          <a:xfrm>
            <a:off x="2775585" y="4800600"/>
            <a:ext cx="3592800" cy="2406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9"/>
          <p:cNvSpPr txBox="1">
            <a:spLocks noGrp="1"/>
          </p:cNvSpPr>
          <p:nvPr>
            <p:ph type="sldNum" idx="12"/>
          </p:nvPr>
        </p:nvSpPr>
        <p:spPr>
          <a:xfrm>
            <a:off x="6865620" y="4800600"/>
            <a:ext cx="1821300" cy="2406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
              <a:t>‹#›</a:t>
            </a:fld>
            <a:endParaRPr/>
          </a:p>
        </p:txBody>
      </p:sp>
      <p:sp>
        <p:nvSpPr>
          <p:cNvPr id="83" name="Google Shape;83;p19"/>
          <p:cNvSpPr txBox="1">
            <a:spLocks noGrp="1"/>
          </p:cNvSpPr>
          <p:nvPr>
            <p:ph type="body" idx="3"/>
          </p:nvPr>
        </p:nvSpPr>
        <p:spPr>
          <a:xfrm>
            <a:off x="457200" y="1059180"/>
            <a:ext cx="1982100" cy="710100"/>
          </a:xfrm>
          <a:prstGeom prst="rect">
            <a:avLst/>
          </a:prstGeom>
          <a:noFill/>
          <a:ln>
            <a:noFill/>
          </a:ln>
        </p:spPr>
        <p:txBody>
          <a:bodyPr spcFirstLastPara="1" wrap="square" lIns="68575" tIns="34275" rIns="68575" bIns="34275" anchor="b" anchorCtr="0">
            <a:noAutofit/>
          </a:bodyPr>
          <a:lstStyle>
            <a:lvl1pPr marL="457200" lvl="0" indent="-228600" algn="l">
              <a:lnSpc>
                <a:spcPct val="100000"/>
              </a:lnSpc>
              <a:spcBef>
                <a:spcPts val="900"/>
              </a:spcBef>
              <a:spcAft>
                <a:spcPts val="0"/>
              </a:spcAft>
              <a:buClr>
                <a:schemeClr val="dk1"/>
              </a:buClr>
              <a:buSzPts val="1700"/>
              <a:buNone/>
              <a:defRPr sz="1700" b="1">
                <a:latin typeface="Libre Franklin Medium"/>
                <a:ea typeface="Libre Franklin Medium"/>
                <a:cs typeface="Libre Franklin Medium"/>
                <a:sym typeface="Libre Franklin Medium"/>
              </a:defRPr>
            </a:lvl1pPr>
            <a:lvl2pPr marL="914400" lvl="1" indent="-228600" algn="l">
              <a:lnSpc>
                <a:spcPct val="150000"/>
              </a:lnSpc>
              <a:spcBef>
                <a:spcPts val="1200"/>
              </a:spcBef>
              <a:spcAft>
                <a:spcPts val="0"/>
              </a:spcAft>
              <a:buClr>
                <a:schemeClr val="dk1"/>
              </a:buClr>
              <a:buSzPts val="1500"/>
              <a:buNone/>
              <a:defRPr sz="1500" b="1"/>
            </a:lvl2pPr>
            <a:lvl3pPr marL="1371600" lvl="2" indent="-228600" algn="l">
              <a:lnSpc>
                <a:spcPct val="150000"/>
              </a:lnSpc>
              <a:spcBef>
                <a:spcPts val="1200"/>
              </a:spcBef>
              <a:spcAft>
                <a:spcPts val="0"/>
              </a:spcAft>
              <a:buClr>
                <a:schemeClr val="dk1"/>
              </a:buClr>
              <a:buSzPts val="1400"/>
              <a:buNone/>
              <a:defRPr sz="1400" b="1"/>
            </a:lvl3pPr>
            <a:lvl4pPr marL="1828800" lvl="3" indent="-228600" algn="l">
              <a:lnSpc>
                <a:spcPct val="150000"/>
              </a:lnSpc>
              <a:spcBef>
                <a:spcPts val="1200"/>
              </a:spcBef>
              <a:spcAft>
                <a:spcPts val="0"/>
              </a:spcAft>
              <a:buClr>
                <a:schemeClr val="dk1"/>
              </a:buClr>
              <a:buSzPts val="1200"/>
              <a:buNone/>
              <a:defRPr sz="1200" b="1"/>
            </a:lvl4pPr>
            <a:lvl5pPr marL="2286000" lvl="4" indent="-228600" algn="l">
              <a:lnSpc>
                <a:spcPct val="15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
        <p:nvSpPr>
          <p:cNvPr id="84" name="Google Shape;84;p19"/>
          <p:cNvSpPr txBox="1">
            <a:spLocks noGrp="1"/>
          </p:cNvSpPr>
          <p:nvPr>
            <p:ph type="body" idx="4"/>
          </p:nvPr>
        </p:nvSpPr>
        <p:spPr>
          <a:xfrm>
            <a:off x="2539746" y="1059180"/>
            <a:ext cx="1982100" cy="710100"/>
          </a:xfrm>
          <a:prstGeom prst="rect">
            <a:avLst/>
          </a:prstGeom>
          <a:noFill/>
          <a:ln>
            <a:noFill/>
          </a:ln>
        </p:spPr>
        <p:txBody>
          <a:bodyPr spcFirstLastPara="1" wrap="square" lIns="68575" tIns="34275" rIns="68575" bIns="34275" anchor="b" anchorCtr="0">
            <a:noAutofit/>
          </a:bodyPr>
          <a:lstStyle>
            <a:lvl1pPr marL="457200" lvl="0" indent="-228600" algn="l">
              <a:lnSpc>
                <a:spcPct val="100000"/>
              </a:lnSpc>
              <a:spcBef>
                <a:spcPts val="900"/>
              </a:spcBef>
              <a:spcAft>
                <a:spcPts val="0"/>
              </a:spcAft>
              <a:buClr>
                <a:schemeClr val="dk1"/>
              </a:buClr>
              <a:buSzPts val="1700"/>
              <a:buNone/>
              <a:defRPr sz="1700" b="1">
                <a:latin typeface="Libre Franklin Medium"/>
                <a:ea typeface="Libre Franklin Medium"/>
                <a:cs typeface="Libre Franklin Medium"/>
                <a:sym typeface="Libre Franklin Medium"/>
              </a:defRPr>
            </a:lvl1pPr>
            <a:lvl2pPr marL="914400" lvl="1" indent="-228600" algn="l">
              <a:lnSpc>
                <a:spcPct val="150000"/>
              </a:lnSpc>
              <a:spcBef>
                <a:spcPts val="1200"/>
              </a:spcBef>
              <a:spcAft>
                <a:spcPts val="0"/>
              </a:spcAft>
              <a:buClr>
                <a:schemeClr val="dk1"/>
              </a:buClr>
              <a:buSzPts val="1500"/>
              <a:buNone/>
              <a:defRPr sz="1500" b="1"/>
            </a:lvl2pPr>
            <a:lvl3pPr marL="1371600" lvl="2" indent="-228600" algn="l">
              <a:lnSpc>
                <a:spcPct val="150000"/>
              </a:lnSpc>
              <a:spcBef>
                <a:spcPts val="1200"/>
              </a:spcBef>
              <a:spcAft>
                <a:spcPts val="0"/>
              </a:spcAft>
              <a:buClr>
                <a:schemeClr val="dk1"/>
              </a:buClr>
              <a:buSzPts val="1400"/>
              <a:buNone/>
              <a:defRPr sz="1400" b="1"/>
            </a:lvl3pPr>
            <a:lvl4pPr marL="1828800" lvl="3" indent="-228600" algn="l">
              <a:lnSpc>
                <a:spcPct val="150000"/>
              </a:lnSpc>
              <a:spcBef>
                <a:spcPts val="1200"/>
              </a:spcBef>
              <a:spcAft>
                <a:spcPts val="0"/>
              </a:spcAft>
              <a:buClr>
                <a:schemeClr val="dk1"/>
              </a:buClr>
              <a:buSzPts val="1200"/>
              <a:buNone/>
              <a:defRPr sz="1200" b="1"/>
            </a:lvl4pPr>
            <a:lvl5pPr marL="2286000" lvl="4" indent="-228600" algn="l">
              <a:lnSpc>
                <a:spcPct val="15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
        <p:nvSpPr>
          <p:cNvPr id="85" name="Google Shape;85;p19"/>
          <p:cNvSpPr txBox="1">
            <a:spLocks noGrp="1"/>
          </p:cNvSpPr>
          <p:nvPr>
            <p:ph type="body" idx="5"/>
          </p:nvPr>
        </p:nvSpPr>
        <p:spPr>
          <a:xfrm>
            <a:off x="4622292" y="1876096"/>
            <a:ext cx="1982100" cy="2817900"/>
          </a:xfrm>
          <a:prstGeom prst="rect">
            <a:avLst/>
          </a:prstGeom>
          <a:noFill/>
          <a:ln>
            <a:noFill/>
          </a:ln>
        </p:spPr>
        <p:txBody>
          <a:bodyPr spcFirstLastPara="1" wrap="square" lIns="68575" tIns="34275" rIns="68575" bIns="34275" anchor="t" anchorCtr="0">
            <a:normAutofit/>
          </a:bodyPr>
          <a:lstStyle>
            <a:lvl1pPr marL="457200" lvl="0" indent="-317500" algn="l">
              <a:lnSpc>
                <a:spcPct val="150000"/>
              </a:lnSpc>
              <a:spcBef>
                <a:spcPts val="900"/>
              </a:spcBef>
              <a:spcAft>
                <a:spcPts val="0"/>
              </a:spcAft>
              <a:buClr>
                <a:schemeClr val="dk1"/>
              </a:buClr>
              <a:buSzPts val="1400"/>
              <a:buChar char="●"/>
              <a:defRPr/>
            </a:lvl1pPr>
            <a:lvl2pPr marL="914400" lvl="1" indent="-317500" algn="l">
              <a:lnSpc>
                <a:spcPct val="150000"/>
              </a:lnSpc>
              <a:spcBef>
                <a:spcPts val="1200"/>
              </a:spcBef>
              <a:spcAft>
                <a:spcPts val="0"/>
              </a:spcAft>
              <a:buClr>
                <a:schemeClr val="dk1"/>
              </a:buClr>
              <a:buSzPts val="1400"/>
              <a:buChar char="○"/>
              <a:defRPr/>
            </a:lvl2pPr>
            <a:lvl3pPr marL="1371600" lvl="2" indent="-317500" algn="l">
              <a:lnSpc>
                <a:spcPct val="150000"/>
              </a:lnSpc>
              <a:spcBef>
                <a:spcPts val="1200"/>
              </a:spcBef>
              <a:spcAft>
                <a:spcPts val="0"/>
              </a:spcAft>
              <a:buClr>
                <a:schemeClr val="dk1"/>
              </a:buClr>
              <a:buSzPts val="1400"/>
              <a:buChar char="■"/>
              <a:defRPr/>
            </a:lvl3pPr>
            <a:lvl4pPr marL="1828800" lvl="3" indent="-317500" algn="l">
              <a:lnSpc>
                <a:spcPct val="150000"/>
              </a:lnSpc>
              <a:spcBef>
                <a:spcPts val="1200"/>
              </a:spcBef>
              <a:spcAft>
                <a:spcPts val="0"/>
              </a:spcAft>
              <a:buClr>
                <a:schemeClr val="dk1"/>
              </a:buClr>
              <a:buSzPts val="1400"/>
              <a:buChar char="●"/>
              <a:defRPr/>
            </a:lvl4pPr>
            <a:lvl5pPr marL="2286000" lvl="4" indent="-317500" algn="l">
              <a:lnSpc>
                <a:spcPct val="15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86" name="Google Shape;86;p19"/>
          <p:cNvSpPr txBox="1">
            <a:spLocks noGrp="1"/>
          </p:cNvSpPr>
          <p:nvPr>
            <p:ph type="body" idx="6"/>
          </p:nvPr>
        </p:nvSpPr>
        <p:spPr>
          <a:xfrm>
            <a:off x="6704838" y="1877673"/>
            <a:ext cx="1982100" cy="2817900"/>
          </a:xfrm>
          <a:prstGeom prst="rect">
            <a:avLst/>
          </a:prstGeom>
          <a:noFill/>
          <a:ln>
            <a:noFill/>
          </a:ln>
        </p:spPr>
        <p:txBody>
          <a:bodyPr spcFirstLastPara="1" wrap="square" lIns="68575" tIns="34275" rIns="68575" bIns="34275" anchor="t" anchorCtr="0">
            <a:normAutofit/>
          </a:bodyPr>
          <a:lstStyle>
            <a:lvl1pPr marL="457200" lvl="0" indent="-317500" algn="l">
              <a:lnSpc>
                <a:spcPct val="150000"/>
              </a:lnSpc>
              <a:spcBef>
                <a:spcPts val="900"/>
              </a:spcBef>
              <a:spcAft>
                <a:spcPts val="0"/>
              </a:spcAft>
              <a:buClr>
                <a:schemeClr val="dk1"/>
              </a:buClr>
              <a:buSzPts val="1400"/>
              <a:buChar char="●"/>
              <a:defRPr/>
            </a:lvl1pPr>
            <a:lvl2pPr marL="914400" lvl="1" indent="-317500" algn="l">
              <a:lnSpc>
                <a:spcPct val="150000"/>
              </a:lnSpc>
              <a:spcBef>
                <a:spcPts val="1200"/>
              </a:spcBef>
              <a:spcAft>
                <a:spcPts val="0"/>
              </a:spcAft>
              <a:buClr>
                <a:schemeClr val="dk1"/>
              </a:buClr>
              <a:buSzPts val="1400"/>
              <a:buChar char="○"/>
              <a:defRPr/>
            </a:lvl2pPr>
            <a:lvl3pPr marL="1371600" lvl="2" indent="-317500" algn="l">
              <a:lnSpc>
                <a:spcPct val="150000"/>
              </a:lnSpc>
              <a:spcBef>
                <a:spcPts val="1200"/>
              </a:spcBef>
              <a:spcAft>
                <a:spcPts val="0"/>
              </a:spcAft>
              <a:buClr>
                <a:schemeClr val="dk1"/>
              </a:buClr>
              <a:buSzPts val="1400"/>
              <a:buChar char="■"/>
              <a:defRPr/>
            </a:lvl3pPr>
            <a:lvl4pPr marL="1828800" lvl="3" indent="-317500" algn="l">
              <a:lnSpc>
                <a:spcPct val="150000"/>
              </a:lnSpc>
              <a:spcBef>
                <a:spcPts val="1200"/>
              </a:spcBef>
              <a:spcAft>
                <a:spcPts val="0"/>
              </a:spcAft>
              <a:buClr>
                <a:schemeClr val="dk1"/>
              </a:buClr>
              <a:buSzPts val="1400"/>
              <a:buChar char="●"/>
              <a:defRPr/>
            </a:lvl4pPr>
            <a:lvl5pPr marL="2286000" lvl="4" indent="-317500" algn="l">
              <a:lnSpc>
                <a:spcPct val="15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87" name="Google Shape;87;p19"/>
          <p:cNvSpPr txBox="1">
            <a:spLocks noGrp="1"/>
          </p:cNvSpPr>
          <p:nvPr>
            <p:ph type="body" idx="7"/>
          </p:nvPr>
        </p:nvSpPr>
        <p:spPr>
          <a:xfrm>
            <a:off x="4622292" y="1059180"/>
            <a:ext cx="1982100" cy="710100"/>
          </a:xfrm>
          <a:prstGeom prst="rect">
            <a:avLst/>
          </a:prstGeom>
          <a:noFill/>
          <a:ln>
            <a:noFill/>
          </a:ln>
        </p:spPr>
        <p:txBody>
          <a:bodyPr spcFirstLastPara="1" wrap="square" lIns="68575" tIns="34275" rIns="68575" bIns="34275" anchor="b" anchorCtr="0">
            <a:noAutofit/>
          </a:bodyPr>
          <a:lstStyle>
            <a:lvl1pPr marL="457200" lvl="0" indent="-228600" algn="l">
              <a:lnSpc>
                <a:spcPct val="100000"/>
              </a:lnSpc>
              <a:spcBef>
                <a:spcPts val="900"/>
              </a:spcBef>
              <a:spcAft>
                <a:spcPts val="0"/>
              </a:spcAft>
              <a:buClr>
                <a:schemeClr val="dk1"/>
              </a:buClr>
              <a:buSzPts val="1700"/>
              <a:buNone/>
              <a:defRPr sz="1700" b="1">
                <a:latin typeface="Libre Franklin Medium"/>
                <a:ea typeface="Libre Franklin Medium"/>
                <a:cs typeface="Libre Franklin Medium"/>
                <a:sym typeface="Libre Franklin Medium"/>
              </a:defRPr>
            </a:lvl1pPr>
            <a:lvl2pPr marL="914400" lvl="1" indent="-228600" algn="l">
              <a:lnSpc>
                <a:spcPct val="150000"/>
              </a:lnSpc>
              <a:spcBef>
                <a:spcPts val="1200"/>
              </a:spcBef>
              <a:spcAft>
                <a:spcPts val="0"/>
              </a:spcAft>
              <a:buClr>
                <a:schemeClr val="dk1"/>
              </a:buClr>
              <a:buSzPts val="1500"/>
              <a:buNone/>
              <a:defRPr sz="1500" b="1"/>
            </a:lvl2pPr>
            <a:lvl3pPr marL="1371600" lvl="2" indent="-228600" algn="l">
              <a:lnSpc>
                <a:spcPct val="150000"/>
              </a:lnSpc>
              <a:spcBef>
                <a:spcPts val="1200"/>
              </a:spcBef>
              <a:spcAft>
                <a:spcPts val="0"/>
              </a:spcAft>
              <a:buClr>
                <a:schemeClr val="dk1"/>
              </a:buClr>
              <a:buSzPts val="1400"/>
              <a:buNone/>
              <a:defRPr sz="1400" b="1"/>
            </a:lvl3pPr>
            <a:lvl4pPr marL="1828800" lvl="3" indent="-228600" algn="l">
              <a:lnSpc>
                <a:spcPct val="150000"/>
              </a:lnSpc>
              <a:spcBef>
                <a:spcPts val="1200"/>
              </a:spcBef>
              <a:spcAft>
                <a:spcPts val="0"/>
              </a:spcAft>
              <a:buClr>
                <a:schemeClr val="dk1"/>
              </a:buClr>
              <a:buSzPts val="1200"/>
              <a:buNone/>
              <a:defRPr sz="1200" b="1"/>
            </a:lvl4pPr>
            <a:lvl5pPr marL="2286000" lvl="4" indent="-228600" algn="l">
              <a:lnSpc>
                <a:spcPct val="15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
        <p:nvSpPr>
          <p:cNvPr id="88" name="Google Shape;88;p19"/>
          <p:cNvSpPr txBox="1">
            <a:spLocks noGrp="1"/>
          </p:cNvSpPr>
          <p:nvPr>
            <p:ph type="body" idx="8"/>
          </p:nvPr>
        </p:nvSpPr>
        <p:spPr>
          <a:xfrm>
            <a:off x="6704838" y="1059180"/>
            <a:ext cx="1982100" cy="710100"/>
          </a:xfrm>
          <a:prstGeom prst="rect">
            <a:avLst/>
          </a:prstGeom>
          <a:noFill/>
          <a:ln>
            <a:noFill/>
          </a:ln>
        </p:spPr>
        <p:txBody>
          <a:bodyPr spcFirstLastPara="1" wrap="square" lIns="68575" tIns="34275" rIns="68575" bIns="34275" anchor="b" anchorCtr="0">
            <a:noAutofit/>
          </a:bodyPr>
          <a:lstStyle>
            <a:lvl1pPr marL="457200" lvl="0" indent="-228600" algn="l">
              <a:lnSpc>
                <a:spcPct val="100000"/>
              </a:lnSpc>
              <a:spcBef>
                <a:spcPts val="900"/>
              </a:spcBef>
              <a:spcAft>
                <a:spcPts val="0"/>
              </a:spcAft>
              <a:buClr>
                <a:schemeClr val="dk1"/>
              </a:buClr>
              <a:buSzPts val="1700"/>
              <a:buNone/>
              <a:defRPr sz="1700" b="1">
                <a:latin typeface="Libre Franklin Medium"/>
                <a:ea typeface="Libre Franklin Medium"/>
                <a:cs typeface="Libre Franklin Medium"/>
                <a:sym typeface="Libre Franklin Medium"/>
              </a:defRPr>
            </a:lvl1pPr>
            <a:lvl2pPr marL="914400" lvl="1" indent="-228600" algn="l">
              <a:lnSpc>
                <a:spcPct val="150000"/>
              </a:lnSpc>
              <a:spcBef>
                <a:spcPts val="1200"/>
              </a:spcBef>
              <a:spcAft>
                <a:spcPts val="0"/>
              </a:spcAft>
              <a:buClr>
                <a:schemeClr val="dk1"/>
              </a:buClr>
              <a:buSzPts val="1500"/>
              <a:buNone/>
              <a:defRPr sz="1500" b="1"/>
            </a:lvl2pPr>
            <a:lvl3pPr marL="1371600" lvl="2" indent="-228600" algn="l">
              <a:lnSpc>
                <a:spcPct val="150000"/>
              </a:lnSpc>
              <a:spcBef>
                <a:spcPts val="1200"/>
              </a:spcBef>
              <a:spcAft>
                <a:spcPts val="0"/>
              </a:spcAft>
              <a:buClr>
                <a:schemeClr val="dk1"/>
              </a:buClr>
              <a:buSzPts val="1400"/>
              <a:buNone/>
              <a:defRPr sz="1400" b="1"/>
            </a:lvl3pPr>
            <a:lvl4pPr marL="1828800" lvl="3" indent="-228600" algn="l">
              <a:lnSpc>
                <a:spcPct val="150000"/>
              </a:lnSpc>
              <a:spcBef>
                <a:spcPts val="1200"/>
              </a:spcBef>
              <a:spcAft>
                <a:spcPts val="0"/>
              </a:spcAft>
              <a:buClr>
                <a:schemeClr val="dk1"/>
              </a:buClr>
              <a:buSzPts val="1200"/>
              <a:buNone/>
              <a:defRPr sz="1200" b="1"/>
            </a:lvl4pPr>
            <a:lvl5pPr marL="2286000" lvl="4" indent="-228600" algn="l">
              <a:lnSpc>
                <a:spcPct val="15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2">
  <p:cSld name="TITLE_AND_BODY_2">
    <p:spTree>
      <p:nvGrpSpPr>
        <p:cNvPr id="1" name="Shape 89"/>
        <p:cNvGrpSpPr/>
        <p:nvPr/>
      </p:nvGrpSpPr>
      <p:grpSpPr>
        <a:xfrm>
          <a:off x="0" y="0"/>
          <a:ext cx="0" cy="0"/>
          <a:chOff x="0" y="0"/>
          <a:chExt cx="0" cy="0"/>
        </a:xfrm>
      </p:grpSpPr>
      <p:sp>
        <p:nvSpPr>
          <p:cNvPr id="90" name="Google Shape;90;p20"/>
          <p:cNvSpPr txBox="1">
            <a:spLocks noGrp="1"/>
          </p:cNvSpPr>
          <p:nvPr>
            <p:ph type="title"/>
          </p:nvPr>
        </p:nvSpPr>
        <p:spPr>
          <a:xfrm>
            <a:off x="342908" y="411480"/>
            <a:ext cx="8456100" cy="3705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91" name="Google Shape;91;p20"/>
          <p:cNvSpPr txBox="1">
            <a:spLocks noGrp="1"/>
          </p:cNvSpPr>
          <p:nvPr>
            <p:ph type="body" idx="1"/>
          </p:nvPr>
        </p:nvSpPr>
        <p:spPr>
          <a:xfrm>
            <a:off x="342908" y="1378458"/>
            <a:ext cx="8456100" cy="3250800"/>
          </a:xfrm>
          <a:prstGeom prst="rect">
            <a:avLst/>
          </a:prstGeom>
        </p:spPr>
        <p:txBody>
          <a:bodyPr spcFirstLastPara="1" wrap="square" lIns="68575" tIns="34275" rIns="68575" bIns="34275" anchor="t" anchorCtr="0">
            <a:normAutofit/>
          </a:bodyPr>
          <a:lstStyle>
            <a:lvl1pPr marL="457200" lvl="0" indent="-285750">
              <a:spcBef>
                <a:spcPts val="0"/>
              </a:spcBef>
              <a:spcAft>
                <a:spcPts val="0"/>
              </a:spcAft>
              <a:buSzPts val="900"/>
              <a:buChar char="●"/>
              <a:defRPr sz="900"/>
            </a:lvl1pPr>
            <a:lvl2pPr marL="914400" lvl="1" indent="-285750">
              <a:spcBef>
                <a:spcPts val="0"/>
              </a:spcBef>
              <a:spcAft>
                <a:spcPts val="0"/>
              </a:spcAft>
              <a:buSzPts val="900"/>
              <a:buChar char="○"/>
              <a:defRPr sz="900"/>
            </a:lvl2pPr>
            <a:lvl3pPr marL="1371600" lvl="2" indent="-285750">
              <a:spcBef>
                <a:spcPts val="0"/>
              </a:spcBef>
              <a:spcAft>
                <a:spcPts val="0"/>
              </a:spcAft>
              <a:buSzPts val="900"/>
              <a:buChar char="■"/>
              <a:defRPr sz="900"/>
            </a:lvl3pPr>
            <a:lvl4pPr marL="1828800" lvl="3" indent="-285750">
              <a:spcBef>
                <a:spcPts val="0"/>
              </a:spcBef>
              <a:spcAft>
                <a:spcPts val="0"/>
              </a:spcAft>
              <a:buSzPts val="900"/>
              <a:buChar char="●"/>
              <a:defRPr sz="900"/>
            </a:lvl4pPr>
            <a:lvl5pPr marL="2286000" lvl="4" indent="-285750">
              <a:spcBef>
                <a:spcPts val="0"/>
              </a:spcBef>
              <a:spcAft>
                <a:spcPts val="0"/>
              </a:spcAft>
              <a:buSzPts val="900"/>
              <a:buChar char="○"/>
              <a:defRPr sz="900"/>
            </a:lvl5pPr>
            <a:lvl6pPr marL="2743200" lvl="5" indent="-285750">
              <a:spcBef>
                <a:spcPts val="0"/>
              </a:spcBef>
              <a:spcAft>
                <a:spcPts val="0"/>
              </a:spcAft>
              <a:buSzPts val="900"/>
              <a:buChar char="■"/>
              <a:defRPr sz="900"/>
            </a:lvl6pPr>
            <a:lvl7pPr marL="3200400" lvl="6" indent="-285750">
              <a:spcBef>
                <a:spcPts val="0"/>
              </a:spcBef>
              <a:spcAft>
                <a:spcPts val="0"/>
              </a:spcAft>
              <a:buSzPts val="900"/>
              <a:buChar char="●"/>
              <a:defRPr sz="900"/>
            </a:lvl7pPr>
            <a:lvl8pPr marL="3657600" lvl="7" indent="-285750">
              <a:spcBef>
                <a:spcPts val="0"/>
              </a:spcBef>
              <a:spcAft>
                <a:spcPts val="0"/>
              </a:spcAft>
              <a:buSzPts val="900"/>
              <a:buChar char="○"/>
              <a:defRPr sz="900"/>
            </a:lvl8pPr>
            <a:lvl9pPr marL="4114800" lvl="8" indent="-285750">
              <a:spcBef>
                <a:spcPts val="0"/>
              </a:spcBef>
              <a:spcAft>
                <a:spcPts val="0"/>
              </a:spcAft>
              <a:buSzPts val="900"/>
              <a:buChar char="■"/>
              <a:defRPr sz="900"/>
            </a:lvl9pPr>
          </a:lstStyle>
          <a:p>
            <a:endParaRPr/>
          </a:p>
        </p:txBody>
      </p:sp>
      <p:sp>
        <p:nvSpPr>
          <p:cNvPr id="92" name="Google Shape;92;p20"/>
          <p:cNvSpPr txBox="1">
            <a:spLocks noGrp="1"/>
          </p:cNvSpPr>
          <p:nvPr>
            <p:ph type="subTitle" idx="2"/>
          </p:nvPr>
        </p:nvSpPr>
        <p:spPr>
          <a:xfrm>
            <a:off x="342908" y="781812"/>
            <a:ext cx="8456100" cy="466500"/>
          </a:xfrm>
          <a:prstGeom prst="rect">
            <a:avLst/>
          </a:prstGeom>
        </p:spPr>
        <p:txBody>
          <a:bodyPr spcFirstLastPara="1" wrap="square" lIns="34275" tIns="68575" rIns="34275" bIns="34275" anchor="t" anchorCtr="0">
            <a:normAutofit/>
          </a:bodyPr>
          <a:lstStyle>
            <a:lvl1pPr lvl="0">
              <a:lnSpc>
                <a:spcPct val="90000"/>
              </a:lnSpc>
              <a:spcBef>
                <a:spcPts val="0"/>
              </a:spcBef>
              <a:spcAft>
                <a:spcPts val="0"/>
              </a:spcAft>
              <a:buSzPts val="900"/>
              <a:buNone/>
              <a:defRPr sz="900"/>
            </a:lvl1pPr>
            <a:lvl2pPr lvl="1">
              <a:lnSpc>
                <a:spcPct val="90000"/>
              </a:lnSpc>
              <a:spcBef>
                <a:spcPts val="0"/>
              </a:spcBef>
              <a:spcAft>
                <a:spcPts val="0"/>
              </a:spcAft>
              <a:buSzPts val="900"/>
              <a:buNone/>
              <a:defRPr sz="900"/>
            </a:lvl2pPr>
            <a:lvl3pPr lvl="2">
              <a:lnSpc>
                <a:spcPct val="90000"/>
              </a:lnSpc>
              <a:spcBef>
                <a:spcPts val="0"/>
              </a:spcBef>
              <a:spcAft>
                <a:spcPts val="0"/>
              </a:spcAft>
              <a:buSzPts val="900"/>
              <a:buNone/>
              <a:defRPr sz="900"/>
            </a:lvl3pPr>
            <a:lvl4pPr lvl="3">
              <a:lnSpc>
                <a:spcPct val="90000"/>
              </a:lnSpc>
              <a:spcBef>
                <a:spcPts val="0"/>
              </a:spcBef>
              <a:spcAft>
                <a:spcPts val="0"/>
              </a:spcAft>
              <a:buSzPts val="900"/>
              <a:buNone/>
              <a:defRPr sz="900"/>
            </a:lvl4pPr>
            <a:lvl5pPr lvl="4">
              <a:lnSpc>
                <a:spcPct val="90000"/>
              </a:lnSpc>
              <a:spcBef>
                <a:spcPts val="0"/>
              </a:spcBef>
              <a:spcAft>
                <a:spcPts val="0"/>
              </a:spcAft>
              <a:buSzPts val="900"/>
              <a:buNone/>
              <a:defRPr sz="900"/>
            </a:lvl5pPr>
            <a:lvl6pPr lvl="5">
              <a:lnSpc>
                <a:spcPct val="90000"/>
              </a:lnSpc>
              <a:spcBef>
                <a:spcPts val="0"/>
              </a:spcBef>
              <a:spcAft>
                <a:spcPts val="0"/>
              </a:spcAft>
              <a:buSzPts val="900"/>
              <a:buNone/>
              <a:defRPr sz="900"/>
            </a:lvl6pPr>
            <a:lvl7pPr lvl="6">
              <a:lnSpc>
                <a:spcPct val="90000"/>
              </a:lnSpc>
              <a:spcBef>
                <a:spcPts val="0"/>
              </a:spcBef>
              <a:spcAft>
                <a:spcPts val="0"/>
              </a:spcAft>
              <a:buSzPts val="900"/>
              <a:buNone/>
              <a:defRPr sz="900"/>
            </a:lvl7pPr>
            <a:lvl8pPr lvl="7">
              <a:lnSpc>
                <a:spcPct val="90000"/>
              </a:lnSpc>
              <a:spcBef>
                <a:spcPts val="0"/>
              </a:spcBef>
              <a:spcAft>
                <a:spcPts val="0"/>
              </a:spcAft>
              <a:buSzPts val="900"/>
              <a:buNone/>
              <a:defRPr sz="900"/>
            </a:lvl8pPr>
            <a:lvl9pPr lvl="8">
              <a:lnSpc>
                <a:spcPct val="90000"/>
              </a:lnSpc>
              <a:spcBef>
                <a:spcPts val="0"/>
              </a:spcBef>
              <a:spcAft>
                <a:spcPts val="0"/>
              </a:spcAft>
              <a:buSzPts val="900"/>
              <a:buNone/>
              <a:defRPr sz="900"/>
            </a:lvl9pPr>
          </a:lstStyle>
          <a:p>
            <a:endParaRPr/>
          </a:p>
        </p:txBody>
      </p:sp>
      <p:sp>
        <p:nvSpPr>
          <p:cNvPr id="93" name="Google Shape;93;p20"/>
          <p:cNvSpPr txBox="1">
            <a:spLocks noGrp="1"/>
          </p:cNvSpPr>
          <p:nvPr>
            <p:ph type="body" idx="3"/>
          </p:nvPr>
        </p:nvSpPr>
        <p:spPr>
          <a:xfrm>
            <a:off x="342908" y="212598"/>
            <a:ext cx="8456100" cy="198900"/>
          </a:xfrm>
          <a:prstGeom prst="rect">
            <a:avLst/>
          </a:prstGeom>
        </p:spPr>
        <p:txBody>
          <a:bodyPr spcFirstLastPara="1" wrap="square" lIns="34275" tIns="34275" rIns="34275" bIns="34275" anchor="t" anchorCtr="0">
            <a:norm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94" name="Google Shape;94;p20"/>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l"/>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76375" y="386950"/>
            <a:ext cx="8591400" cy="3705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1pPr>
            <a:lvl2pPr lvl="1">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2pPr>
            <a:lvl3pPr lvl="2">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3pPr>
            <a:lvl4pPr lvl="3">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4pPr>
            <a:lvl5pPr lvl="4">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5pPr>
            <a:lvl6pPr lvl="5">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6pPr>
            <a:lvl7pPr lvl="6">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7pPr>
            <a:lvl8pPr lvl="7">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8pPr>
            <a:lvl9pPr lvl="8">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9pPr>
          </a:lstStyle>
          <a:p>
            <a:endParaRPr/>
          </a:p>
        </p:txBody>
      </p:sp>
      <p:sp>
        <p:nvSpPr>
          <p:cNvPr id="52" name="Google Shape;52;p13"/>
          <p:cNvSpPr txBox="1">
            <a:spLocks noGrp="1"/>
          </p:cNvSpPr>
          <p:nvPr>
            <p:ph type="body" idx="1"/>
          </p:nvPr>
        </p:nvSpPr>
        <p:spPr>
          <a:xfrm>
            <a:off x="276375" y="1122250"/>
            <a:ext cx="8591400" cy="3416400"/>
          </a:xfrm>
          <a:prstGeom prst="rect">
            <a:avLst/>
          </a:prstGeom>
          <a:noFill/>
          <a:ln>
            <a:noFill/>
          </a:ln>
        </p:spPr>
        <p:txBody>
          <a:bodyPr spcFirstLastPara="1" wrap="square" lIns="91425" tIns="91425" rIns="91425" bIns="91425" anchor="t" anchorCtr="0">
            <a:normAutofit/>
          </a:bodyPr>
          <a:lstStyle>
            <a:lvl1pPr marL="457200" lvl="0"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1pPr>
            <a:lvl2pPr marL="914400" lvl="1"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2pPr>
            <a:lvl3pPr marL="1371600" lvl="2"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3pPr>
            <a:lvl4pPr marL="1828800" lvl="3"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4pPr>
            <a:lvl5pPr marL="2286000" lvl="4"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5pPr>
            <a:lvl6pPr marL="2743200" lvl="5"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6pPr>
            <a:lvl7pPr marL="3200400" lvl="6"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7pPr>
            <a:lvl8pPr marL="3657600" lvl="7"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8pPr>
            <a:lvl9pPr marL="4114800" lvl="8"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9pPr>
          </a:lstStyle>
          <a:p>
            <a:endParaRPr/>
          </a:p>
        </p:txBody>
      </p:sp>
      <p:sp>
        <p:nvSpPr>
          <p:cNvPr id="53" name="Google Shape;53;p13"/>
          <p:cNvSpPr txBox="1"/>
          <p:nvPr/>
        </p:nvSpPr>
        <p:spPr>
          <a:xfrm>
            <a:off x="3027898" y="4903470"/>
            <a:ext cx="3086100" cy="192000"/>
          </a:xfrm>
          <a:prstGeom prst="rect">
            <a:avLst/>
          </a:prstGeom>
          <a:no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pl" sz="700">
                <a:solidFill>
                  <a:srgbClr val="B7B7B7"/>
                </a:solidFill>
                <a:latin typeface="Geist"/>
                <a:ea typeface="Geist"/>
                <a:cs typeface="Geist"/>
                <a:sym typeface="Geist"/>
              </a:rPr>
              <a:t>CONFIDENTIAL | DRAFT</a:t>
            </a:r>
            <a:endParaRPr sz="700">
              <a:solidFill>
                <a:srgbClr val="B7B7B7"/>
              </a:solidFill>
              <a:latin typeface="Geist"/>
              <a:ea typeface="Geist"/>
              <a:cs typeface="Geist"/>
              <a:sym typeface="Geist"/>
            </a:endParaRPr>
          </a:p>
        </p:txBody>
      </p:sp>
      <p:sp>
        <p:nvSpPr>
          <p:cNvPr id="54" name="Google Shape;54;p13"/>
          <p:cNvSpPr txBox="1"/>
          <p:nvPr/>
        </p:nvSpPr>
        <p:spPr>
          <a:xfrm>
            <a:off x="342908" y="4903470"/>
            <a:ext cx="3086100" cy="192000"/>
          </a:xfrm>
          <a:prstGeom prst="rect">
            <a:avLst/>
          </a:prstGeom>
          <a:noFill/>
          <a:ln>
            <a:noFill/>
          </a:ln>
        </p:spPr>
        <p:txBody>
          <a:bodyPr spcFirstLastPara="1" wrap="square" lIns="34275" tIns="34275" rIns="34275" bIns="34275" anchor="ctr" anchorCtr="0">
            <a:noAutofit/>
          </a:bodyPr>
          <a:lstStyle/>
          <a:p>
            <a:pPr marL="0" lvl="0" indent="0" algn="l" rtl="0">
              <a:spcBef>
                <a:spcPts val="0"/>
              </a:spcBef>
              <a:spcAft>
                <a:spcPts val="0"/>
              </a:spcAft>
              <a:buNone/>
            </a:pPr>
            <a:r>
              <a:rPr lang="pl" sz="700">
                <a:solidFill>
                  <a:srgbClr val="B7B7B7"/>
                </a:solidFill>
                <a:latin typeface="Geist"/>
                <a:ea typeface="Geist"/>
                <a:cs typeface="Geist"/>
                <a:sym typeface="Geist"/>
              </a:rPr>
              <a:t>© Copyright 2025</a:t>
            </a:r>
            <a:endParaRPr sz="700">
              <a:solidFill>
                <a:srgbClr val="B7B7B7"/>
              </a:solidFill>
              <a:latin typeface="Geist"/>
              <a:ea typeface="Geist"/>
              <a:cs typeface="Geist"/>
              <a:sym typeface="Geist"/>
            </a:endParaRPr>
          </a:p>
        </p:txBody>
      </p:sp>
      <p:sp>
        <p:nvSpPr>
          <p:cNvPr id="55" name="Google Shape;55;p13"/>
          <p:cNvSpPr txBox="1">
            <a:spLocks noGrp="1"/>
          </p:cNvSpPr>
          <p:nvPr>
            <p:ph type="sldNum" idx="12"/>
          </p:nvPr>
        </p:nvSpPr>
        <p:spPr>
          <a:xfrm>
            <a:off x="7699033" y="4903461"/>
            <a:ext cx="1133100" cy="192000"/>
          </a:xfrm>
          <a:prstGeom prst="rect">
            <a:avLst/>
          </a:prstGeom>
          <a:noFill/>
          <a:ln>
            <a:noFill/>
          </a:ln>
        </p:spPr>
        <p:txBody>
          <a:bodyPr spcFirstLastPara="1" wrap="square" lIns="68575" tIns="68575" rIns="68575" bIns="68575" anchor="ctr" anchorCtr="0">
            <a:noAutofit/>
          </a:bodyPr>
          <a:lstStyle>
            <a:lvl1pPr marL="0" marR="0" lvl="0" indent="0" algn="r">
              <a:lnSpc>
                <a:spcPct val="100000"/>
              </a:lnSpc>
              <a:spcBef>
                <a:spcPts val="0"/>
              </a:spcBef>
              <a:spcAft>
                <a:spcPts val="0"/>
              </a:spcAft>
              <a:buNone/>
              <a:defRPr sz="700">
                <a:solidFill>
                  <a:srgbClr val="B7B7B7"/>
                </a:solidFill>
                <a:latin typeface="Geist"/>
                <a:ea typeface="Geist"/>
                <a:cs typeface="Geist"/>
                <a:sym typeface="Geist"/>
              </a:defRPr>
            </a:lvl1pPr>
            <a:lvl2pPr marL="0" marR="0" lvl="1" indent="0" algn="r">
              <a:lnSpc>
                <a:spcPct val="100000"/>
              </a:lnSpc>
              <a:spcBef>
                <a:spcPts val="0"/>
              </a:spcBef>
              <a:spcAft>
                <a:spcPts val="0"/>
              </a:spcAft>
              <a:buNone/>
              <a:defRPr sz="700">
                <a:solidFill>
                  <a:srgbClr val="B7B7B7"/>
                </a:solidFill>
                <a:latin typeface="Geist"/>
                <a:ea typeface="Geist"/>
                <a:cs typeface="Geist"/>
                <a:sym typeface="Geist"/>
              </a:defRPr>
            </a:lvl2pPr>
            <a:lvl3pPr marL="0" marR="0" lvl="2" indent="0" algn="r">
              <a:lnSpc>
                <a:spcPct val="100000"/>
              </a:lnSpc>
              <a:spcBef>
                <a:spcPts val="0"/>
              </a:spcBef>
              <a:spcAft>
                <a:spcPts val="0"/>
              </a:spcAft>
              <a:buNone/>
              <a:defRPr sz="700">
                <a:solidFill>
                  <a:srgbClr val="B7B7B7"/>
                </a:solidFill>
                <a:latin typeface="Geist"/>
                <a:ea typeface="Geist"/>
                <a:cs typeface="Geist"/>
                <a:sym typeface="Geist"/>
              </a:defRPr>
            </a:lvl3pPr>
            <a:lvl4pPr marL="0" marR="0" lvl="3" indent="0" algn="r">
              <a:lnSpc>
                <a:spcPct val="100000"/>
              </a:lnSpc>
              <a:spcBef>
                <a:spcPts val="0"/>
              </a:spcBef>
              <a:spcAft>
                <a:spcPts val="0"/>
              </a:spcAft>
              <a:buNone/>
              <a:defRPr sz="700">
                <a:solidFill>
                  <a:srgbClr val="B7B7B7"/>
                </a:solidFill>
                <a:latin typeface="Geist"/>
                <a:ea typeface="Geist"/>
                <a:cs typeface="Geist"/>
                <a:sym typeface="Geist"/>
              </a:defRPr>
            </a:lvl4pPr>
            <a:lvl5pPr marL="0" marR="0" lvl="4" indent="0" algn="r">
              <a:lnSpc>
                <a:spcPct val="100000"/>
              </a:lnSpc>
              <a:spcBef>
                <a:spcPts val="0"/>
              </a:spcBef>
              <a:spcAft>
                <a:spcPts val="0"/>
              </a:spcAft>
              <a:buNone/>
              <a:defRPr sz="700">
                <a:solidFill>
                  <a:srgbClr val="B7B7B7"/>
                </a:solidFill>
                <a:latin typeface="Geist"/>
                <a:ea typeface="Geist"/>
                <a:cs typeface="Geist"/>
                <a:sym typeface="Geist"/>
              </a:defRPr>
            </a:lvl5pPr>
            <a:lvl6pPr marL="0" marR="0" lvl="5" indent="0" algn="r">
              <a:lnSpc>
                <a:spcPct val="100000"/>
              </a:lnSpc>
              <a:spcBef>
                <a:spcPts val="0"/>
              </a:spcBef>
              <a:spcAft>
                <a:spcPts val="0"/>
              </a:spcAft>
              <a:buNone/>
              <a:defRPr sz="700">
                <a:solidFill>
                  <a:srgbClr val="B7B7B7"/>
                </a:solidFill>
                <a:latin typeface="Geist"/>
                <a:ea typeface="Geist"/>
                <a:cs typeface="Geist"/>
                <a:sym typeface="Geist"/>
              </a:defRPr>
            </a:lvl6pPr>
            <a:lvl7pPr marL="0" marR="0" lvl="6" indent="0" algn="r">
              <a:lnSpc>
                <a:spcPct val="100000"/>
              </a:lnSpc>
              <a:spcBef>
                <a:spcPts val="0"/>
              </a:spcBef>
              <a:spcAft>
                <a:spcPts val="0"/>
              </a:spcAft>
              <a:buNone/>
              <a:defRPr sz="700">
                <a:solidFill>
                  <a:srgbClr val="B7B7B7"/>
                </a:solidFill>
                <a:latin typeface="Geist"/>
                <a:ea typeface="Geist"/>
                <a:cs typeface="Geist"/>
                <a:sym typeface="Geist"/>
              </a:defRPr>
            </a:lvl7pPr>
            <a:lvl8pPr marL="0" marR="0" lvl="7" indent="0" algn="r">
              <a:lnSpc>
                <a:spcPct val="100000"/>
              </a:lnSpc>
              <a:spcBef>
                <a:spcPts val="0"/>
              </a:spcBef>
              <a:spcAft>
                <a:spcPts val="0"/>
              </a:spcAft>
              <a:buNone/>
              <a:defRPr sz="700">
                <a:solidFill>
                  <a:srgbClr val="B7B7B7"/>
                </a:solidFill>
                <a:latin typeface="Geist"/>
                <a:ea typeface="Geist"/>
                <a:cs typeface="Geist"/>
                <a:sym typeface="Geist"/>
              </a:defRPr>
            </a:lvl8pPr>
            <a:lvl9pPr marL="0" marR="0" lvl="8" indent="0" algn="r">
              <a:lnSpc>
                <a:spcPct val="100000"/>
              </a:lnSpc>
              <a:spcBef>
                <a:spcPts val="0"/>
              </a:spcBef>
              <a:spcAft>
                <a:spcPts val="0"/>
              </a:spcAft>
              <a:buNone/>
              <a:defRPr sz="700">
                <a:solidFill>
                  <a:srgbClr val="B7B7B7"/>
                </a:solidFill>
                <a:latin typeface="Geist"/>
                <a:ea typeface="Geist"/>
                <a:cs typeface="Geist"/>
                <a:sym typeface="Geist"/>
              </a:defRPr>
            </a:lvl9pPr>
          </a:lstStyle>
          <a:p>
            <a:pPr marL="0" lvl="0" indent="0" algn="r" rtl="0">
              <a:spcBef>
                <a:spcPts val="0"/>
              </a:spcBef>
              <a:spcAft>
                <a:spcPts val="0"/>
              </a:spcAft>
              <a:buNone/>
            </a:pPr>
            <a:fld id="{00000000-1234-1234-1234-123412341234}" type="slidenum">
              <a:rPr lang="pl"/>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81">
          <p15:clr>
            <a:srgbClr val="E46962"/>
          </p15:clr>
        </p15:guide>
        <p15:guide id="2" pos="174">
          <p15:clr>
            <a:srgbClr val="E46962"/>
          </p15:clr>
        </p15:guide>
        <p15:guide id="3" orient="horz" pos="3059">
          <p15:clr>
            <a:srgbClr val="E46962"/>
          </p15:clr>
        </p15:guide>
        <p15:guide id="4" orient="horz" pos="244">
          <p15:clr>
            <a:srgbClr val="E46962"/>
          </p15:clr>
        </p15:guide>
        <p15:guide id="5" pos="5586">
          <p15:clr>
            <a:srgbClr val="E46962"/>
          </p15:clr>
        </p15:guide>
        <p15:guide id="6" pos="23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8"/>
        <p:cNvGrpSpPr/>
        <p:nvPr/>
      </p:nvGrpSpPr>
      <p:grpSpPr>
        <a:xfrm>
          <a:off x="0" y="0"/>
          <a:ext cx="0" cy="0"/>
          <a:chOff x="0" y="0"/>
          <a:chExt cx="0" cy="0"/>
        </a:xfrm>
      </p:grpSpPr>
      <p:pic>
        <p:nvPicPr>
          <p:cNvPr id="99" name="Google Shape;99;p21" descr="swappable_0" title="Serpentine Turquoise River Amidst Patchwork Farmlands.jpeg"/>
          <p:cNvPicPr preferRelativeResize="0"/>
          <p:nvPr/>
        </p:nvPicPr>
        <p:blipFill rotWithShape="1">
          <a:blip r:embed="rId3">
            <a:alphaModFix amt="85000"/>
          </a:blip>
          <a:srcRect l="43337" r="20734"/>
          <a:stretch/>
        </p:blipFill>
        <p:spPr>
          <a:xfrm>
            <a:off x="5858700" y="0"/>
            <a:ext cx="3285300" cy="5152500"/>
          </a:xfrm>
          <a:prstGeom prst="rect">
            <a:avLst/>
          </a:prstGeom>
          <a:noFill/>
          <a:ln>
            <a:noFill/>
          </a:ln>
        </p:spPr>
      </p:pic>
      <p:sp>
        <p:nvSpPr>
          <p:cNvPr id="100" name="Google Shape;100;p21"/>
          <p:cNvSpPr/>
          <p:nvPr/>
        </p:nvSpPr>
        <p:spPr>
          <a:xfrm>
            <a:off x="0" y="-8975"/>
            <a:ext cx="5858700" cy="5152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eist"/>
              <a:ea typeface="Geist"/>
              <a:cs typeface="Geist"/>
              <a:sym typeface="Geist"/>
            </a:endParaRPr>
          </a:p>
        </p:txBody>
      </p:sp>
      <p:sp>
        <p:nvSpPr>
          <p:cNvPr id="101" name="Google Shape;101;p21" descr="presentation_title"/>
          <p:cNvSpPr txBox="1">
            <a:spLocks noGrp="1"/>
          </p:cNvSpPr>
          <p:nvPr>
            <p:ph type="ctrTitle"/>
          </p:nvPr>
        </p:nvSpPr>
        <p:spPr>
          <a:xfrm>
            <a:off x="379025" y="458275"/>
            <a:ext cx="5102400" cy="2757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pl" dirty="0" smtClean="0"/>
              <a:t>Budynki</a:t>
            </a:r>
            <a:r>
              <a:rPr lang="pl" dirty="0"/>
              <a:t>, budowle i urządzenia biogazowni rolniczej</a:t>
            </a:r>
            <a:endParaRPr dirty="0"/>
          </a:p>
        </p:txBody>
      </p:sp>
      <p:sp>
        <p:nvSpPr>
          <p:cNvPr id="102" name="Google Shape;102;p21" descr="date"/>
          <p:cNvSpPr txBox="1">
            <a:spLocks noGrp="1"/>
          </p:cNvSpPr>
          <p:nvPr>
            <p:ph type="subTitle" idx="1"/>
          </p:nvPr>
        </p:nvSpPr>
        <p:spPr>
          <a:xfrm>
            <a:off x="379025" y="3215200"/>
            <a:ext cx="5102400" cy="44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l" sz="1400" dirty="0" smtClean="0"/>
              <a:t>BCU</a:t>
            </a:r>
          </a:p>
          <a:p>
            <a:pPr marL="0" lvl="0" indent="0" algn="l" rtl="0">
              <a:spcBef>
                <a:spcPts val="0"/>
              </a:spcBef>
              <a:spcAft>
                <a:spcPts val="0"/>
              </a:spcAft>
              <a:buNone/>
            </a:pPr>
            <a:r>
              <a:rPr lang="pl" sz="1400" dirty="0" smtClean="0"/>
              <a:t>Łukasz Rosik</a:t>
            </a:r>
            <a:endParaRPr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2"/>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2</a:t>
            </a:fld>
            <a:endParaRPr/>
          </a:p>
        </p:txBody>
      </p:sp>
      <p:sp>
        <p:nvSpPr>
          <p:cNvPr id="108" name="Google Shape;108;p22" descr="title"/>
          <p:cNvSpPr txBox="1">
            <a:spLocks noGrp="1"/>
          </p:cNvSpPr>
          <p:nvPr>
            <p:ph type="title"/>
          </p:nvPr>
        </p:nvSpPr>
        <p:spPr>
          <a:xfrm>
            <a:off x="276375" y="386950"/>
            <a:ext cx="2068577"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sz="2400" dirty="0">
                <a:solidFill>
                  <a:schemeClr val="accent1"/>
                </a:solidFill>
              </a:rPr>
              <a:t>Agenda</a:t>
            </a:r>
            <a:endParaRPr sz="2400" dirty="0">
              <a:solidFill>
                <a:schemeClr val="accent1"/>
              </a:solidFill>
              <a:sym typeface="Geist Medium"/>
            </a:endParaRPr>
          </a:p>
        </p:txBody>
      </p:sp>
      <p:sp>
        <p:nvSpPr>
          <p:cNvPr id="109" name="Google Shape;109;p22" descr="agenda_0"/>
          <p:cNvSpPr txBox="1">
            <a:spLocks noGrp="1"/>
          </p:cNvSpPr>
          <p:nvPr>
            <p:ph type="body" idx="4294967295"/>
          </p:nvPr>
        </p:nvSpPr>
        <p:spPr>
          <a:xfrm>
            <a:off x="0" y="839600"/>
            <a:ext cx="2344952" cy="4303900"/>
          </a:xfrm>
          <a:prstGeom prst="rect">
            <a:avLst/>
          </a:prstGeom>
          <a:solidFill>
            <a:schemeClr val="bg1"/>
          </a:solidFill>
        </p:spPr>
        <p:txBody>
          <a:bodyPr spcFirstLastPara="1" wrap="square" lIns="91425" tIns="91425" rIns="91425" bIns="91425" anchor="t" anchorCtr="0">
            <a:noAutofit/>
          </a:bodyPr>
          <a:lstStyle/>
          <a:p>
            <a:pPr marL="228600" lvl="0" indent="-171450" algn="l" rtl="0">
              <a:lnSpc>
                <a:spcPct val="115000"/>
              </a:lnSpc>
              <a:spcBef>
                <a:spcPts val="0"/>
              </a:spcBef>
              <a:spcAft>
                <a:spcPts val="0"/>
              </a:spcAft>
              <a:buClr>
                <a:schemeClr val="accent1"/>
              </a:buClr>
              <a:buSzPts val="900"/>
              <a:buChar char="•"/>
            </a:pPr>
            <a:r>
              <a:rPr lang="pl" dirty="0">
                <a:solidFill>
                  <a:schemeClr val="dk1"/>
                </a:solidFill>
              </a:rPr>
              <a:t>Wprowadzenie: komponenty systemu</a:t>
            </a:r>
            <a:endParaRPr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dirty="0">
                <a:solidFill>
                  <a:schemeClr val="dk1"/>
                </a:solidFill>
              </a:rPr>
              <a:t>Przyjęcie i magazynowanie substratów</a:t>
            </a:r>
            <a:endParaRPr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dirty="0">
                <a:solidFill>
                  <a:schemeClr val="dk1"/>
                </a:solidFill>
              </a:rPr>
              <a:t>Systemy dozowania substratów</a:t>
            </a:r>
            <a:endParaRPr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dirty="0">
                <a:solidFill>
                  <a:schemeClr val="dk1"/>
                </a:solidFill>
              </a:rPr>
              <a:t>Higienizacja substratów</a:t>
            </a:r>
            <a:endParaRPr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dirty="0">
                <a:solidFill>
                  <a:schemeClr val="dk1"/>
                </a:solidFill>
              </a:rPr>
              <a:t>Fermentory – serce biogazowni</a:t>
            </a:r>
            <a:endParaRPr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dirty="0">
                <a:solidFill>
                  <a:schemeClr val="dk1"/>
                </a:solidFill>
              </a:rPr>
              <a:t>Systemy mieszania w fermentorach</a:t>
            </a:r>
            <a:endParaRPr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dirty="0">
                <a:solidFill>
                  <a:schemeClr val="dk1"/>
                </a:solidFill>
              </a:rPr>
              <a:t>Zbiorniki pofermentacyjne</a:t>
            </a:r>
            <a:endParaRPr dirty="0">
              <a:solidFill>
                <a:schemeClr val="dk1"/>
              </a:solidFill>
            </a:endParaRPr>
          </a:p>
          <a:p>
            <a:pPr marL="228600" lvl="0" indent="-171450" algn="l" rtl="0">
              <a:lnSpc>
                <a:spcPct val="115000"/>
              </a:lnSpc>
              <a:spcBef>
                <a:spcPts val="600"/>
              </a:spcBef>
              <a:spcAft>
                <a:spcPts val="600"/>
              </a:spcAft>
              <a:buClr>
                <a:schemeClr val="accent1"/>
              </a:buClr>
              <a:buSzPts val="900"/>
              <a:buChar char="•"/>
            </a:pPr>
            <a:r>
              <a:rPr lang="pl" dirty="0">
                <a:solidFill>
                  <a:schemeClr val="dk1"/>
                </a:solidFill>
              </a:rPr>
              <a:t>Obróbka </a:t>
            </a:r>
            <a:r>
              <a:rPr lang="pl" dirty="0" smtClean="0">
                <a:solidFill>
                  <a:schemeClr val="dk1"/>
                </a:solidFill>
              </a:rPr>
              <a:t>biogazu</a:t>
            </a:r>
          </a:p>
          <a:p>
            <a:pPr marL="228600" lvl="0" indent="-171450">
              <a:lnSpc>
                <a:spcPct val="115000"/>
              </a:lnSpc>
              <a:buClr>
                <a:schemeClr val="accent1"/>
              </a:buClr>
              <a:buChar char="•"/>
            </a:pPr>
            <a:r>
              <a:rPr lang="pl-PL" dirty="0">
                <a:solidFill>
                  <a:schemeClr val="dk1"/>
                </a:solidFill>
              </a:rPr>
              <a:t>Magazynowanie biogazu</a:t>
            </a:r>
          </a:p>
          <a:p>
            <a:pPr marL="228600" lvl="0" indent="-171450">
              <a:lnSpc>
                <a:spcPct val="115000"/>
              </a:lnSpc>
              <a:spcBef>
                <a:spcPts val="600"/>
              </a:spcBef>
              <a:buClr>
                <a:schemeClr val="accent1"/>
              </a:buClr>
              <a:buChar char="•"/>
            </a:pPr>
            <a:r>
              <a:rPr lang="pl-PL" dirty="0">
                <a:solidFill>
                  <a:schemeClr val="dk1"/>
                </a:solidFill>
              </a:rPr>
              <a:t>Jednostki kogeneracyjne (CHP)</a:t>
            </a:r>
          </a:p>
          <a:p>
            <a:pPr marL="228600" lvl="0" indent="-171450">
              <a:lnSpc>
                <a:spcPct val="115000"/>
              </a:lnSpc>
              <a:spcBef>
                <a:spcPts val="600"/>
              </a:spcBef>
              <a:buClr>
                <a:schemeClr val="accent1"/>
              </a:buClr>
              <a:buChar char="•"/>
            </a:pPr>
            <a:r>
              <a:rPr lang="pl-PL" dirty="0">
                <a:solidFill>
                  <a:schemeClr val="dk1"/>
                </a:solidFill>
              </a:rPr>
              <a:t>Pochodnia gazowa – bezpieczeństwo</a:t>
            </a:r>
          </a:p>
          <a:p>
            <a:pPr marL="228600" lvl="0" indent="-171450">
              <a:lnSpc>
                <a:spcPct val="115000"/>
              </a:lnSpc>
              <a:spcBef>
                <a:spcPts val="600"/>
              </a:spcBef>
              <a:buClr>
                <a:schemeClr val="accent1"/>
              </a:buClr>
              <a:buChar char="•"/>
            </a:pPr>
            <a:r>
              <a:rPr lang="pl-PL" dirty="0">
                <a:solidFill>
                  <a:schemeClr val="dk1"/>
                </a:solidFill>
              </a:rPr>
              <a:t>Dyskusja: różnice technologiczne</a:t>
            </a:r>
          </a:p>
          <a:p>
            <a:pPr marL="228600" lvl="0" indent="-171450">
              <a:lnSpc>
                <a:spcPct val="115000"/>
              </a:lnSpc>
              <a:spcBef>
                <a:spcPts val="600"/>
              </a:spcBef>
              <a:buClr>
                <a:schemeClr val="accent1"/>
              </a:buClr>
              <a:buChar char="•"/>
            </a:pPr>
            <a:r>
              <a:rPr lang="pl-PL" dirty="0">
                <a:solidFill>
                  <a:schemeClr val="dk1"/>
                </a:solidFill>
              </a:rPr>
              <a:t>Pytania do grupy</a:t>
            </a:r>
          </a:p>
          <a:p>
            <a:pPr marL="228600" lvl="0" indent="-171450">
              <a:lnSpc>
                <a:spcPct val="115000"/>
              </a:lnSpc>
              <a:spcBef>
                <a:spcPts val="600"/>
              </a:spcBef>
              <a:buClr>
                <a:schemeClr val="accent1"/>
              </a:buClr>
              <a:buChar char="•"/>
            </a:pPr>
            <a:r>
              <a:rPr lang="pl-PL" dirty="0">
                <a:solidFill>
                  <a:schemeClr val="dk1"/>
                </a:solidFill>
              </a:rPr>
              <a:t>Podsumowanie – 10 wniosków</a:t>
            </a:r>
          </a:p>
          <a:p>
            <a:pPr marL="228600" lvl="0" indent="-171450">
              <a:lnSpc>
                <a:spcPct val="115000"/>
              </a:lnSpc>
              <a:spcBef>
                <a:spcPts val="600"/>
              </a:spcBef>
              <a:buClr>
                <a:schemeClr val="accent1"/>
              </a:buClr>
              <a:buChar char="•"/>
            </a:pPr>
            <a:r>
              <a:rPr lang="pl-PL" dirty="0">
                <a:solidFill>
                  <a:schemeClr val="dk1"/>
                </a:solidFill>
              </a:rPr>
              <a:t>Quiz </a:t>
            </a:r>
            <a:r>
              <a:rPr lang="pl-PL" dirty="0" smtClean="0">
                <a:solidFill>
                  <a:schemeClr val="dk1"/>
                </a:solidFill>
              </a:rPr>
              <a:t>kontrolny</a:t>
            </a:r>
            <a:endParaRPr lang="pl-PL" dirty="0">
              <a:solidFill>
                <a:schemeClr val="dk1"/>
              </a:solidFill>
            </a:endParaRPr>
          </a:p>
        </p:txBody>
      </p:sp>
      <p:pic>
        <p:nvPicPr>
          <p:cNvPr id="1026" name="Picture 2" descr="defaul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4952" y="0"/>
            <a:ext cx="6799047" cy="509547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l-PL"/>
          </a:p>
        </p:txBody>
      </p:sp>
      <p:sp>
        <p:nvSpPr>
          <p:cNvPr id="3" name="Subtitle 2"/>
          <p:cNvSpPr>
            <a:spLocks noGrp="1"/>
          </p:cNvSpPr>
          <p:nvPr>
            <p:ph type="subTitle" idx="1"/>
          </p:nvPr>
        </p:nvSpPr>
        <p:spPr/>
        <p:txBody>
          <a:bodyPr/>
          <a:lstStyle/>
          <a:p>
            <a:endParaRPr lang="pl-PL"/>
          </a:p>
        </p:txBody>
      </p:sp>
      <p:pic>
        <p:nvPicPr>
          <p:cNvPr id="4" name="Obraz 7">
            <a:extLst>
              <a:ext uri="{FF2B5EF4-FFF2-40B4-BE49-F238E27FC236}">
                <a16:creationId xmlns:a16="http://schemas.microsoft.com/office/drawing/2014/main" xmlns="" id="{C939E1F1-68C1-1A16-D105-1413381949E0}"/>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16000"/>
                    </a14:imgEffect>
                  </a14:imgLayer>
                </a14:imgProps>
              </a:ext>
            </a:extLst>
          </a:blip>
          <a:srcRect t="8798"/>
          <a:stretch>
            <a:fillRect/>
          </a:stretch>
        </p:blipFill>
        <p:spPr>
          <a:xfrm>
            <a:off x="1" y="208799"/>
            <a:ext cx="9144000" cy="4934701"/>
          </a:xfrm>
          <a:prstGeom prst="rect">
            <a:avLst/>
          </a:prstGeom>
        </p:spPr>
      </p:pic>
    </p:spTree>
    <p:extLst>
      <p:ext uri="{BB962C8B-B14F-4D97-AF65-F5344CB8AC3E}">
        <p14:creationId xmlns:p14="http://schemas.microsoft.com/office/powerpoint/2010/main" val="4152037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descr="title"/>
          <p:cNvSpPr txBox="1">
            <a:spLocks noGrp="1"/>
          </p:cNvSpPr>
          <p:nvPr>
            <p:ph type="title"/>
          </p:nvPr>
        </p:nvSpPr>
        <p:spPr>
          <a:xfrm>
            <a:off x="276375" y="386950"/>
            <a:ext cx="616500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a:t>Wprowadzenie: Komponenty Systemu Biogazowego</a:t>
            </a:r>
            <a:endParaRPr/>
          </a:p>
        </p:txBody>
      </p:sp>
      <p:sp>
        <p:nvSpPr>
          <p:cNvPr id="116" name="Google Shape;116;p23" descr="chapter_allcaps"/>
          <p:cNvSpPr txBox="1">
            <a:spLocks noGrp="1"/>
          </p:cNvSpPr>
          <p:nvPr>
            <p:ph type="body" idx="2"/>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a:solidFill>
                  <a:schemeClr val="accent1"/>
                </a:solidFill>
                <a:latin typeface="Geist SemiBold"/>
                <a:ea typeface="Geist SemiBold"/>
                <a:cs typeface="Geist SemiBold"/>
                <a:sym typeface="Geist SemiBold"/>
              </a:rPr>
              <a:t>WPROWADZENIE</a:t>
            </a:r>
            <a:endParaRPr sz="800">
              <a:solidFill>
                <a:schemeClr val="accent1"/>
              </a:solidFill>
              <a:latin typeface="Geist SemiBold"/>
              <a:ea typeface="Geist SemiBold"/>
              <a:cs typeface="Geist SemiBold"/>
              <a:sym typeface="Geist SemiBold"/>
            </a:endParaRPr>
          </a:p>
        </p:txBody>
      </p:sp>
      <p:sp>
        <p:nvSpPr>
          <p:cNvPr id="117" name="Google Shape;117;p23" descr="detail"/>
          <p:cNvSpPr txBox="1"/>
          <p:nvPr/>
        </p:nvSpPr>
        <p:spPr>
          <a:xfrm>
            <a:off x="2017625" y="2045677"/>
            <a:ext cx="6849900" cy="3097822"/>
          </a:xfrm>
          <a:prstGeom prst="rect">
            <a:avLst/>
          </a:prstGeom>
          <a:solidFill>
            <a:schemeClr val="bg1"/>
          </a:solidFill>
          <a:ln>
            <a:noFill/>
          </a:ln>
        </p:spPr>
        <p:txBody>
          <a:bodyPr spcFirstLastPara="1" wrap="square" lIns="91425" tIns="91425" rIns="91425" bIns="91425" anchor="t" anchorCtr="0">
            <a:noAutofit/>
          </a:bodyPr>
          <a:lstStyle/>
          <a:p>
            <a:pPr marL="457200" marR="0" lvl="0" indent="-292100" algn="l" rtl="0">
              <a:lnSpc>
                <a:spcPct val="115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Moduł </a:t>
            </a:r>
            <a:r>
              <a:rPr lang="pl" sz="1000" dirty="0" smtClean="0">
                <a:solidFill>
                  <a:schemeClr val="dk1"/>
                </a:solidFill>
                <a:latin typeface="Geist"/>
                <a:ea typeface="Geist"/>
                <a:cs typeface="Geist"/>
                <a:sym typeface="Geist"/>
              </a:rPr>
              <a:t>ten </a:t>
            </a:r>
            <a:r>
              <a:rPr lang="pl" sz="1000" dirty="0">
                <a:solidFill>
                  <a:schemeClr val="dk1"/>
                </a:solidFill>
                <a:latin typeface="Geist"/>
                <a:ea typeface="Geist"/>
                <a:cs typeface="Geist"/>
                <a:sym typeface="Geist"/>
              </a:rPr>
              <a:t>skupia się na fizycznej strukturze biogazowni – jej budynkach, zbiornikach i urządzeniach, które tworzą „ciało” systemu.</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Każdy komponent biogazowni pełni określoną funkcję i wpływa na działanie pozostałych elementów – biogazownia to system naczyń połączonych.</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Awaria jednego elementu może mieć wpływ na cały proces przetwarzania substratów i produkcji biogazu, dlatego integralność systemu jest kluczowa.</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Droga substratu rozpoczyna się od przyjęcia surowców, przez ich przygotowanie, fermentację, aż po przekształcenie biogazu w energię elektryczną i cieplną.</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Omówimy technologie i rozwiązania konstrukcyjne stosowane w budynkach, zbiornikach wstępnych, fermentorach, zbiornikach pofermentacyjnych i jednostkach kogeneracyjnych.</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600"/>
              </a:spcAft>
              <a:buClr>
                <a:schemeClr val="accent1"/>
              </a:buClr>
              <a:buSzPts val="1000"/>
              <a:buFont typeface="Geist"/>
              <a:buChar char="•"/>
            </a:pPr>
            <a:r>
              <a:rPr lang="pl" sz="1000" dirty="0">
                <a:solidFill>
                  <a:schemeClr val="dk1"/>
                </a:solidFill>
                <a:latin typeface="Geist"/>
                <a:ea typeface="Geist"/>
                <a:cs typeface="Geist"/>
                <a:sym typeface="Geist"/>
              </a:rPr>
              <a:t>Zrozumienie budowy i funkcji poszczególnych elementów jest niezbędne dla operatorów i projektantów, by zapewnić stabilność i efektywność całego systemu.</a:t>
            </a:r>
            <a:endParaRPr sz="1000" dirty="0">
              <a:solidFill>
                <a:schemeClr val="dk1"/>
              </a:solidFill>
              <a:latin typeface="Geist"/>
              <a:ea typeface="Geist"/>
              <a:cs typeface="Geist"/>
              <a:sym typeface="Geist"/>
            </a:endParaRPr>
          </a:p>
        </p:txBody>
      </p:sp>
      <p:sp>
        <p:nvSpPr>
          <p:cNvPr id="118" name="Google Shape;118;p23" descr="header"/>
          <p:cNvSpPr txBox="1"/>
          <p:nvPr/>
        </p:nvSpPr>
        <p:spPr>
          <a:xfrm>
            <a:off x="2344614" y="1545626"/>
            <a:ext cx="6564923" cy="265589"/>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800"/>
              </a:spcAft>
              <a:buNone/>
            </a:pPr>
            <a:r>
              <a:rPr lang="pl" sz="1100" dirty="0">
                <a:solidFill>
                  <a:schemeClr val="accent1"/>
                </a:solidFill>
                <a:latin typeface="Geist SemiBold"/>
                <a:ea typeface="Geist SemiBold"/>
                <a:cs typeface="Geist SemiBold"/>
                <a:sym typeface="Geist SemiBold"/>
              </a:rPr>
              <a:t>Rola fizycznej struktury i kluczowe elementy systemu biogazowego</a:t>
            </a:r>
            <a:endParaRPr sz="1100" dirty="0">
              <a:solidFill>
                <a:schemeClr val="accent1"/>
              </a:solidFill>
              <a:latin typeface="Geist SemiBold"/>
              <a:ea typeface="Geist SemiBold"/>
              <a:cs typeface="Geist SemiBold"/>
              <a:sym typeface="Geist SemiBold"/>
            </a:endParaRPr>
          </a:p>
        </p:txBody>
      </p:sp>
      <p:sp>
        <p:nvSpPr>
          <p:cNvPr id="119" name="Google Shape;119;p23" descr="takeaway"/>
          <p:cNvSpPr txBox="1">
            <a:spLocks noGrp="1"/>
          </p:cNvSpPr>
          <p:nvPr>
            <p:ph type="subTitle" idx="4294967295"/>
          </p:nvPr>
        </p:nvSpPr>
        <p:spPr>
          <a:xfrm>
            <a:off x="2344614" y="757450"/>
            <a:ext cx="6523210" cy="801013"/>
          </a:xfrm>
          <a:prstGeom prst="rect">
            <a:avLst/>
          </a:prstGeom>
          <a:solidFill>
            <a:schemeClr val="lt2"/>
          </a:solidFill>
        </p:spPr>
        <p:txBody>
          <a:bodyPr spcFirstLastPara="1" wrap="square" lIns="91425" tIns="91425" rIns="91425" bIns="91425" anchor="ctr" anchorCtr="0">
            <a:noAutofit/>
          </a:bodyPr>
          <a:lstStyle/>
          <a:p>
            <a:pPr marL="0" lvl="0" indent="0" algn="l" rtl="0">
              <a:lnSpc>
                <a:spcPct val="115000"/>
              </a:lnSpc>
              <a:spcBef>
                <a:spcPts val="0"/>
              </a:spcBef>
              <a:spcAft>
                <a:spcPts val="1200"/>
              </a:spcAft>
              <a:buNone/>
            </a:pPr>
            <a:r>
              <a:rPr lang="pl" sz="1000" dirty="0">
                <a:solidFill>
                  <a:schemeClr val="accent3"/>
                </a:solidFill>
              </a:rPr>
              <a:t>Biogazownia to złożony system fizyczny, gdzie każdy element – od zbiorników przez urządzenia po instalacje – ma kluczowe znaczenie dla stabilności i efektywności całego procesu. Integralność i właściwa eksploatacja wszystkich komponentów zapewniają ciągłość produkcji biogazu i energii.</a:t>
            </a:r>
            <a:endParaRPr sz="1000" dirty="0">
              <a:solidFill>
                <a:schemeClr val="accent3"/>
              </a:solidFill>
            </a:endParaRPr>
          </a:p>
        </p:txBody>
      </p:sp>
      <p:pic>
        <p:nvPicPr>
          <p:cNvPr id="5122" name="Picture 2" descr="https://biowatt.pl/wp-content/plugins/biowatt-plant-calculator/assets/images/2000kW-JchzpEoX/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57450"/>
            <a:ext cx="2344615" cy="43875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4" descr="title"/>
          <p:cNvSpPr txBox="1">
            <a:spLocks noGrp="1"/>
          </p:cNvSpPr>
          <p:nvPr>
            <p:ph type="title"/>
          </p:nvPr>
        </p:nvSpPr>
        <p:spPr>
          <a:xfrm>
            <a:off x="276375" y="458766"/>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dirty="0"/>
              <a:t>Infrastruktura Przyjęcia, Magazynowania i Przygotowania Substratów</a:t>
            </a:r>
            <a:endParaRPr dirty="0"/>
          </a:p>
        </p:txBody>
      </p:sp>
      <p:sp>
        <p:nvSpPr>
          <p:cNvPr id="125" name="Google Shape;125;p24"/>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5</a:t>
            </a:fld>
            <a:endParaRPr/>
          </a:p>
        </p:txBody>
      </p:sp>
      <p:sp>
        <p:nvSpPr>
          <p:cNvPr id="126" name="Google Shape;126;p24"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INFRASTRUKTURA</a:t>
            </a:r>
            <a:endParaRPr sz="800">
              <a:solidFill>
                <a:schemeClr val="accent1"/>
              </a:solidFill>
              <a:latin typeface="Geist SemiBold"/>
              <a:ea typeface="Geist SemiBold"/>
              <a:cs typeface="Geist SemiBold"/>
              <a:sym typeface="Geist SemiBold"/>
            </a:endParaRPr>
          </a:p>
        </p:txBody>
      </p:sp>
      <p:sp>
        <p:nvSpPr>
          <p:cNvPr id="127" name="Google Shape;127;p24" descr="takeaway"/>
          <p:cNvSpPr txBox="1"/>
          <p:nvPr/>
        </p:nvSpPr>
        <p:spPr>
          <a:xfrm>
            <a:off x="274375" y="4132737"/>
            <a:ext cx="8593400" cy="962741"/>
          </a:xfrm>
          <a:prstGeom prst="rect">
            <a:avLst/>
          </a:prstGeom>
          <a:solidFill>
            <a:schemeClr val="bg1"/>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dirty="0">
                <a:solidFill>
                  <a:schemeClr val="accent1"/>
                </a:solidFill>
                <a:latin typeface="Geist"/>
                <a:ea typeface="Geist"/>
                <a:cs typeface="Geist"/>
                <a:sym typeface="Geist"/>
              </a:rPr>
              <a:t>Dobrze zaprojektowana strefa logistyczna i odpowiednie konstrukcje magazynowe są kluczowe dla stabilności i efektywności procesu fermentacji w biogazowni. Waga samochodowa, place manewrowe oraz zbiorniki wstępne i silosy muszą spełniać wysokie wymagania techniczne, aby zapewnić ciągłość i jakość substratów.</a:t>
            </a:r>
            <a:endParaRPr sz="1000" dirty="0">
              <a:solidFill>
                <a:schemeClr val="accent1"/>
              </a:solidFill>
              <a:latin typeface="Geist"/>
              <a:ea typeface="Geist"/>
              <a:cs typeface="Geist"/>
              <a:sym typeface="Geist"/>
            </a:endParaRPr>
          </a:p>
        </p:txBody>
      </p:sp>
      <p:sp>
        <p:nvSpPr>
          <p:cNvPr id="128" name="Google Shape;128;p24"/>
          <p:cNvSpPr/>
          <p:nvPr/>
        </p:nvSpPr>
        <p:spPr>
          <a:xfrm rot="5400000">
            <a:off x="167437" y="4573732"/>
            <a:ext cx="133125" cy="80750"/>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129" name="Google Shape;129;p24"/>
          <p:cNvSpPr/>
          <p:nvPr/>
        </p:nvSpPr>
        <p:spPr>
          <a:xfrm>
            <a:off x="379000" y="9856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1</a:t>
            </a:r>
            <a:endParaRPr sz="1000">
              <a:solidFill>
                <a:schemeClr val="lt1"/>
              </a:solidFill>
              <a:latin typeface="Geist SemiBold"/>
              <a:ea typeface="Geist SemiBold"/>
              <a:cs typeface="Geist SemiBold"/>
              <a:sym typeface="Geist SemiBold"/>
            </a:endParaRPr>
          </a:p>
        </p:txBody>
      </p:sp>
      <p:sp>
        <p:nvSpPr>
          <p:cNvPr id="130" name="Google Shape;130;p24"/>
          <p:cNvSpPr/>
          <p:nvPr/>
        </p:nvSpPr>
        <p:spPr>
          <a:xfrm>
            <a:off x="3248400" y="9856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2</a:t>
            </a:r>
            <a:endParaRPr sz="1000">
              <a:solidFill>
                <a:schemeClr val="lt1"/>
              </a:solidFill>
              <a:latin typeface="Geist SemiBold"/>
              <a:ea typeface="Geist SemiBold"/>
              <a:cs typeface="Geist SemiBold"/>
              <a:sym typeface="Geist SemiBold"/>
            </a:endParaRPr>
          </a:p>
        </p:txBody>
      </p:sp>
      <p:sp>
        <p:nvSpPr>
          <p:cNvPr id="131" name="Google Shape;131;p24" descr="detail_0"/>
          <p:cNvSpPr txBox="1"/>
          <p:nvPr/>
        </p:nvSpPr>
        <p:spPr>
          <a:xfrm>
            <a:off x="99646" y="1579975"/>
            <a:ext cx="3142202" cy="2552700"/>
          </a:xfrm>
          <a:prstGeom prst="rect">
            <a:avLst/>
          </a:prstGeom>
          <a:noFill/>
          <a:ln>
            <a:noFill/>
          </a:ln>
        </p:spPr>
        <p:txBody>
          <a:bodyPr spcFirstLastPara="1" wrap="square" lIns="91425" tIns="91425" rIns="91425" bIns="91425" anchor="t" anchorCtr="0">
            <a:noAutofit/>
          </a:bodyPr>
          <a:lstStyle/>
          <a:p>
            <a:pPr marL="171450" marR="0" lvl="0" indent="-177800" algn="l" rtl="0">
              <a:lnSpc>
                <a:spcPct val="100000"/>
              </a:lnSpc>
              <a:spcBef>
                <a:spcPts val="0"/>
              </a:spcBef>
              <a:spcAft>
                <a:spcPts val="0"/>
              </a:spcAft>
              <a:buClr>
                <a:schemeClr val="accent1"/>
              </a:buClr>
              <a:buSzPts val="1000"/>
              <a:buFont typeface="Geist"/>
              <a:buChar char="•"/>
            </a:pPr>
            <a:r>
              <a:rPr lang="pl" sz="900" dirty="0">
                <a:solidFill>
                  <a:schemeClr val="dk1"/>
                </a:solidFill>
                <a:latin typeface="Geist"/>
                <a:ea typeface="Geist"/>
                <a:cs typeface="Geist"/>
                <a:sym typeface="Geist"/>
              </a:rPr>
              <a:t>Waga samochodowa pozwala na precyzyjne rozliczenia i kontrolę masy substratów przy przyjmowaniu i wywozie pofermentu.</a:t>
            </a:r>
            <a:endParaRPr sz="900" dirty="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900" dirty="0">
                <a:solidFill>
                  <a:schemeClr val="dk1"/>
                </a:solidFill>
                <a:latin typeface="Geist"/>
                <a:ea typeface="Geist"/>
                <a:cs typeface="Geist"/>
                <a:sym typeface="Geist"/>
              </a:rPr>
              <a:t>Place manewrowe i drogi wewnętrzne muszą być utwardzone (beton, asfalt) i dostosowane do ruchu ciężkich pojazdów, uwzględniając promienie skrętów i nośność nawierzchni.</a:t>
            </a:r>
            <a:endParaRPr sz="900" dirty="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900" dirty="0">
                <a:solidFill>
                  <a:schemeClr val="dk1"/>
                </a:solidFill>
                <a:latin typeface="Geist"/>
                <a:ea typeface="Geist"/>
                <a:cs typeface="Geist"/>
                <a:sym typeface="Geist"/>
              </a:rPr>
              <a:t>Zapewnienie sprawnego ruchu logistycznego jest fundamentem stabilnej pracy biogazowni.</a:t>
            </a:r>
            <a:endParaRPr sz="900" dirty="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900" dirty="0">
                <a:solidFill>
                  <a:schemeClr val="dk1"/>
                </a:solidFill>
                <a:latin typeface="Geist"/>
                <a:ea typeface="Geist"/>
                <a:cs typeface="Geist"/>
                <a:sym typeface="Geist"/>
              </a:rPr>
              <a:t>Solidność i odpowiednie parametry infrastruktury wpływają na bezpieczeństwo i efektywność operacji.</a:t>
            </a:r>
            <a:endParaRPr sz="900" dirty="0">
              <a:solidFill>
                <a:schemeClr val="dk1"/>
              </a:solidFill>
              <a:latin typeface="Geist"/>
              <a:ea typeface="Geist"/>
              <a:cs typeface="Geist"/>
              <a:sym typeface="Geist"/>
            </a:endParaRPr>
          </a:p>
          <a:p>
            <a:pPr marL="171450" marR="0" lvl="0" indent="-177800" algn="l" rtl="0">
              <a:lnSpc>
                <a:spcPct val="100000"/>
              </a:lnSpc>
              <a:spcBef>
                <a:spcPts val="600"/>
              </a:spcBef>
              <a:spcAft>
                <a:spcPts val="600"/>
              </a:spcAft>
              <a:buClr>
                <a:schemeClr val="accent1"/>
              </a:buClr>
              <a:buSzPts val="1000"/>
              <a:buFont typeface="Geist"/>
              <a:buChar char="•"/>
            </a:pPr>
            <a:r>
              <a:rPr lang="pl" sz="900" dirty="0">
                <a:solidFill>
                  <a:schemeClr val="dk1"/>
                </a:solidFill>
                <a:latin typeface="Geist"/>
                <a:ea typeface="Geist"/>
                <a:cs typeface="Geist"/>
                <a:sym typeface="Geist"/>
              </a:rPr>
              <a:t>Dobrze zaplanowane drogi i place minimalizują ryzyko uszkodzeń i opóźnień.</a:t>
            </a:r>
            <a:endParaRPr sz="900" dirty="0">
              <a:solidFill>
                <a:schemeClr val="dk1"/>
              </a:solidFill>
              <a:latin typeface="Geist"/>
              <a:ea typeface="Geist"/>
              <a:cs typeface="Geist"/>
              <a:sym typeface="Geist"/>
            </a:endParaRPr>
          </a:p>
        </p:txBody>
      </p:sp>
      <p:sp>
        <p:nvSpPr>
          <p:cNvPr id="132" name="Google Shape;132;p24" descr="detail_1"/>
          <p:cNvSpPr txBox="1"/>
          <p:nvPr/>
        </p:nvSpPr>
        <p:spPr>
          <a:xfrm>
            <a:off x="2980384" y="1579975"/>
            <a:ext cx="3142202" cy="2552700"/>
          </a:xfrm>
          <a:prstGeom prst="rect">
            <a:avLst/>
          </a:prstGeom>
          <a:noFill/>
          <a:ln>
            <a:noFill/>
          </a:ln>
        </p:spPr>
        <p:txBody>
          <a:bodyPr spcFirstLastPara="1" wrap="square" lIns="91425" tIns="91425" rIns="91425" bIns="91425" anchor="t" anchorCtr="0">
            <a:noAutofit/>
          </a:bodyPr>
          <a:lstStyle/>
          <a:p>
            <a:pPr marL="171450" marR="0" lvl="0" indent="-177800" algn="l" rtl="0">
              <a:lnSpc>
                <a:spcPct val="100000"/>
              </a:lnSpc>
              <a:spcBef>
                <a:spcPts val="0"/>
              </a:spcBef>
              <a:spcAft>
                <a:spcPts val="0"/>
              </a:spcAft>
              <a:buClr>
                <a:schemeClr val="accent1"/>
              </a:buClr>
              <a:buSzPts val="1000"/>
              <a:buFont typeface="Geist"/>
              <a:buChar char="•"/>
            </a:pPr>
            <a:r>
              <a:rPr lang="pl" sz="900" dirty="0">
                <a:solidFill>
                  <a:schemeClr val="dk1"/>
                </a:solidFill>
                <a:latin typeface="Geist"/>
                <a:ea typeface="Geist"/>
                <a:cs typeface="Geist"/>
                <a:sym typeface="Geist"/>
              </a:rPr>
              <a:t>Funkcje: Buforowanie dostaw substratów (1-3 dni), uśrednianie składu (homogenizacja) oraz separacja ciężkich części (piasek, kamienie).</a:t>
            </a:r>
            <a:endParaRPr sz="900" dirty="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900" dirty="0">
                <a:solidFill>
                  <a:schemeClr val="dk1"/>
                </a:solidFill>
                <a:latin typeface="Geist"/>
                <a:ea typeface="Geist"/>
                <a:cs typeface="Geist"/>
                <a:sym typeface="Geist"/>
              </a:rPr>
              <a:t>Konstrukcje żelbetowe: monolityczne, wylewane, często zagłębione, wymagające starannego uszczelnienia i ochrony antykorozyjnej.</a:t>
            </a:r>
            <a:endParaRPr sz="900" dirty="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900" dirty="0">
                <a:solidFill>
                  <a:schemeClr val="dk1"/>
                </a:solidFill>
                <a:latin typeface="Geist"/>
                <a:ea typeface="Geist"/>
                <a:cs typeface="Geist"/>
                <a:sym typeface="Geist"/>
              </a:rPr>
              <a:t>Konstrukcje stalowe: skręcane z paneli ze stali emaliowanej lub nierdzewnej, szybszy montaż, ale podatne na korozję w miejscach połączeń.</a:t>
            </a:r>
            <a:endParaRPr sz="900" dirty="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900" dirty="0">
                <a:solidFill>
                  <a:schemeClr val="dk1"/>
                </a:solidFill>
                <a:latin typeface="Geist"/>
                <a:ea typeface="Geist"/>
                <a:cs typeface="Geist"/>
                <a:sym typeface="Geist"/>
              </a:rPr>
              <a:t>Wyposażenie: mieszadła zatapialne śmigłowe, boczne lub pionowe, pompy wirnikowe, śrubowe i krzywkowe oraz pokrywy ograniczające emisję odorów.</a:t>
            </a:r>
            <a:endParaRPr sz="900" dirty="0">
              <a:solidFill>
                <a:schemeClr val="dk1"/>
              </a:solidFill>
              <a:latin typeface="Geist"/>
              <a:ea typeface="Geist"/>
              <a:cs typeface="Geist"/>
              <a:sym typeface="Geist"/>
            </a:endParaRPr>
          </a:p>
          <a:p>
            <a:pPr marL="171450" marR="0" lvl="0" indent="-177800" algn="l" rtl="0">
              <a:lnSpc>
                <a:spcPct val="100000"/>
              </a:lnSpc>
              <a:spcBef>
                <a:spcPts val="600"/>
              </a:spcBef>
              <a:spcAft>
                <a:spcPts val="600"/>
              </a:spcAft>
              <a:buClr>
                <a:schemeClr val="accent1"/>
              </a:buClr>
              <a:buSzPts val="1000"/>
              <a:buFont typeface="Geist"/>
              <a:buChar char="•"/>
            </a:pPr>
            <a:r>
              <a:rPr lang="pl" sz="900" dirty="0">
                <a:solidFill>
                  <a:schemeClr val="dk1"/>
                </a:solidFill>
                <a:latin typeface="Geist"/>
                <a:ea typeface="Geist"/>
                <a:cs typeface="Geist"/>
                <a:sym typeface="Geist"/>
              </a:rPr>
              <a:t>Dobrze zaprojektowane zbiorniki zapewniają stabilność wsadu i ciągłość procesu fermentacji.</a:t>
            </a:r>
            <a:endParaRPr sz="900" dirty="0">
              <a:solidFill>
                <a:schemeClr val="dk1"/>
              </a:solidFill>
              <a:latin typeface="Geist"/>
              <a:ea typeface="Geist"/>
              <a:cs typeface="Geist"/>
              <a:sym typeface="Geist"/>
            </a:endParaRPr>
          </a:p>
        </p:txBody>
      </p:sp>
      <p:sp>
        <p:nvSpPr>
          <p:cNvPr id="133" name="Google Shape;133;p24" descr="header_0"/>
          <p:cNvSpPr txBox="1"/>
          <p:nvPr/>
        </p:nvSpPr>
        <p:spPr>
          <a:xfrm>
            <a:off x="276500" y="1214275"/>
            <a:ext cx="28299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pl" sz="1000">
                <a:solidFill>
                  <a:schemeClr val="accent3"/>
                </a:solidFill>
                <a:latin typeface="Geist SemiBold"/>
                <a:ea typeface="Geist SemiBold"/>
                <a:cs typeface="Geist SemiBold"/>
                <a:sym typeface="Geist SemiBold"/>
              </a:rPr>
              <a:t>Strefa Przyjęcia i Logistyka</a:t>
            </a:r>
            <a:endParaRPr sz="1000">
              <a:solidFill>
                <a:schemeClr val="accent3"/>
              </a:solidFill>
              <a:latin typeface="Geist SemiBold"/>
              <a:ea typeface="Geist SemiBold"/>
              <a:cs typeface="Geist SemiBold"/>
              <a:sym typeface="Geist SemiBold"/>
            </a:endParaRPr>
          </a:p>
        </p:txBody>
      </p:sp>
      <p:sp>
        <p:nvSpPr>
          <p:cNvPr id="134" name="Google Shape;134;p24" descr="header_1"/>
          <p:cNvSpPr txBox="1"/>
          <p:nvPr/>
        </p:nvSpPr>
        <p:spPr>
          <a:xfrm>
            <a:off x="3157225" y="1214275"/>
            <a:ext cx="28299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pl" sz="1000">
                <a:solidFill>
                  <a:schemeClr val="accent3"/>
                </a:solidFill>
                <a:latin typeface="Geist SemiBold"/>
                <a:ea typeface="Geist SemiBold"/>
                <a:cs typeface="Geist SemiBold"/>
                <a:sym typeface="Geist SemiBold"/>
              </a:rPr>
              <a:t>Zbiorniki Wstępne i Homogenizujące</a:t>
            </a:r>
            <a:endParaRPr sz="1000">
              <a:solidFill>
                <a:schemeClr val="accent3"/>
              </a:solidFill>
              <a:latin typeface="Geist SemiBold"/>
              <a:ea typeface="Geist SemiBold"/>
              <a:cs typeface="Geist SemiBold"/>
              <a:sym typeface="Geist SemiBold"/>
            </a:endParaRPr>
          </a:p>
        </p:txBody>
      </p:sp>
      <p:sp>
        <p:nvSpPr>
          <p:cNvPr id="135" name="Google Shape;135;p24" descr="detail_2"/>
          <p:cNvSpPr txBox="1"/>
          <p:nvPr/>
        </p:nvSpPr>
        <p:spPr>
          <a:xfrm>
            <a:off x="5861121" y="1579975"/>
            <a:ext cx="3142202" cy="2552700"/>
          </a:xfrm>
          <a:prstGeom prst="rect">
            <a:avLst/>
          </a:prstGeom>
          <a:noFill/>
          <a:ln>
            <a:noFill/>
          </a:ln>
        </p:spPr>
        <p:txBody>
          <a:bodyPr spcFirstLastPara="1" wrap="square" lIns="91425" tIns="91425" rIns="91425" bIns="91425" anchor="t" anchorCtr="0">
            <a:noAutofit/>
          </a:bodyPr>
          <a:lstStyle/>
          <a:p>
            <a:pPr marL="171450" marR="0" lvl="0" indent="-177800" algn="l" rtl="0">
              <a:lnSpc>
                <a:spcPct val="100000"/>
              </a:lnSpc>
              <a:spcBef>
                <a:spcPts val="0"/>
              </a:spcBef>
              <a:spcAft>
                <a:spcPts val="0"/>
              </a:spcAft>
              <a:buClr>
                <a:schemeClr val="accent1"/>
              </a:buClr>
              <a:buSzPts val="1000"/>
              <a:buFont typeface="Geist"/>
              <a:buChar char="•"/>
            </a:pPr>
            <a:r>
              <a:rPr lang="pl" sz="900">
                <a:solidFill>
                  <a:schemeClr val="dk1"/>
                </a:solidFill>
                <a:latin typeface="Geist"/>
                <a:ea typeface="Geist"/>
                <a:cs typeface="Geist"/>
                <a:sym typeface="Geist"/>
              </a:rPr>
              <a:t>Silosy przejazdowe na kiszonki wykonane z betonu z szczelną posadzką i systemem odprowadzania odcieków.</a:t>
            </a:r>
            <a:endParaRPr sz="9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900">
                <a:solidFill>
                  <a:schemeClr val="dk1"/>
                </a:solidFill>
                <a:latin typeface="Geist"/>
                <a:ea typeface="Geist"/>
                <a:cs typeface="Geist"/>
                <a:sym typeface="Geist"/>
              </a:rPr>
              <a:t>Bunkry i zasieki na obornik, wysłodki i odpady warzywne, wykonane z betonu lub stali, często zadaszone i wyposażone w szczelne dna oraz systemy odprowadzania odcieków.</a:t>
            </a:r>
            <a:endParaRPr sz="9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900">
                <a:solidFill>
                  <a:schemeClr val="dk1"/>
                </a:solidFill>
                <a:latin typeface="Geist"/>
                <a:ea typeface="Geist"/>
                <a:cs typeface="Geist"/>
                <a:sym typeface="Geist"/>
              </a:rPr>
              <a:t>Place składowe dla stabilnych materiałów muszą być utwardzone i szczelne, aby zapobiec zanieczyszczeniom i emisjom.</a:t>
            </a:r>
            <a:endParaRPr sz="9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900">
                <a:solidFill>
                  <a:schemeClr val="dk1"/>
                </a:solidFill>
                <a:latin typeface="Geist"/>
                <a:ea typeface="Geist"/>
                <a:cs typeface="Geist"/>
                <a:sym typeface="Geist"/>
              </a:rPr>
              <a:t>Kluczowa jest odpowiednia technologia napełniania, ubijania i okrywania materiałów.</a:t>
            </a:r>
            <a:endParaRPr sz="900">
              <a:solidFill>
                <a:schemeClr val="dk1"/>
              </a:solidFill>
              <a:latin typeface="Geist"/>
              <a:ea typeface="Geist"/>
              <a:cs typeface="Geist"/>
              <a:sym typeface="Geist"/>
            </a:endParaRPr>
          </a:p>
          <a:p>
            <a:pPr marL="171450" marR="0" lvl="0" indent="-177800" algn="l" rtl="0">
              <a:lnSpc>
                <a:spcPct val="100000"/>
              </a:lnSpc>
              <a:spcBef>
                <a:spcPts val="600"/>
              </a:spcBef>
              <a:spcAft>
                <a:spcPts val="600"/>
              </a:spcAft>
              <a:buClr>
                <a:schemeClr val="accent1"/>
              </a:buClr>
              <a:buSzPts val="1000"/>
              <a:buFont typeface="Geist"/>
              <a:buChar char="•"/>
            </a:pPr>
            <a:r>
              <a:rPr lang="pl" sz="900">
                <a:solidFill>
                  <a:schemeClr val="dk1"/>
                </a:solidFill>
                <a:latin typeface="Geist"/>
                <a:ea typeface="Geist"/>
                <a:cs typeface="Geist"/>
                <a:sym typeface="Geist"/>
              </a:rPr>
              <a:t>Magazyny muszą zapewniać odpowiednią pojemność, często na okres 200-300 dni, by pokryć zapotrzebowanie między zbiorami.</a:t>
            </a:r>
            <a:endParaRPr sz="900">
              <a:solidFill>
                <a:schemeClr val="dk1"/>
              </a:solidFill>
              <a:latin typeface="Geist"/>
              <a:ea typeface="Geist"/>
              <a:cs typeface="Geist"/>
              <a:sym typeface="Geist"/>
            </a:endParaRPr>
          </a:p>
        </p:txBody>
      </p:sp>
      <p:sp>
        <p:nvSpPr>
          <p:cNvPr id="136" name="Google Shape;136;p24" descr="header_2"/>
          <p:cNvSpPr txBox="1"/>
          <p:nvPr/>
        </p:nvSpPr>
        <p:spPr>
          <a:xfrm>
            <a:off x="6037950" y="1214275"/>
            <a:ext cx="28299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pl" sz="1000">
                <a:solidFill>
                  <a:schemeClr val="accent3"/>
                </a:solidFill>
                <a:latin typeface="Geist SemiBold"/>
                <a:ea typeface="Geist SemiBold"/>
                <a:cs typeface="Geist SemiBold"/>
                <a:sym typeface="Geist SemiBold"/>
              </a:rPr>
              <a:t>Magazyny Substratów Stałych</a:t>
            </a:r>
            <a:endParaRPr sz="1000">
              <a:solidFill>
                <a:schemeClr val="accent3"/>
              </a:solidFill>
              <a:latin typeface="Geist SemiBold"/>
              <a:ea typeface="Geist SemiBold"/>
              <a:cs typeface="Geist SemiBold"/>
              <a:sym typeface="Geist SemiBold"/>
            </a:endParaRPr>
          </a:p>
        </p:txBody>
      </p:sp>
      <p:sp>
        <p:nvSpPr>
          <p:cNvPr id="137" name="Google Shape;137;p24"/>
          <p:cNvSpPr/>
          <p:nvPr/>
        </p:nvSpPr>
        <p:spPr>
          <a:xfrm>
            <a:off x="6117800" y="9856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3</a:t>
            </a:r>
            <a:endParaRPr sz="1000">
              <a:solidFill>
                <a:schemeClr val="lt1"/>
              </a:solidFill>
              <a:latin typeface="Geist SemiBold"/>
              <a:ea typeface="Geist SemiBold"/>
              <a:cs typeface="Geist SemiBold"/>
              <a:sym typeface="Geist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5"/>
          <p:cNvSpPr/>
          <p:nvPr/>
        </p:nvSpPr>
        <p:spPr>
          <a:xfrm>
            <a:off x="6572250" y="3165231"/>
            <a:ext cx="2295300" cy="1691044"/>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143" name="Google Shape;143;p25" descr="takeaway"/>
          <p:cNvSpPr txBox="1"/>
          <p:nvPr/>
        </p:nvSpPr>
        <p:spPr>
          <a:xfrm>
            <a:off x="6566666" y="3216933"/>
            <a:ext cx="2300884" cy="1639342"/>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dirty="0">
                <a:solidFill>
                  <a:schemeClr val="accent3"/>
                </a:solidFill>
                <a:latin typeface="Geist"/>
                <a:ea typeface="Geist"/>
                <a:cs typeface="Geist"/>
                <a:sym typeface="Geist"/>
              </a:rPr>
              <a:t>Systemy dozowania substratów muszą zapewniać precyzję i niezawodność, co jest kluczowe dla stabilności fermentacji. Zarówno mechanizmy dozujące substraty stałe, jak i systemy do płynnych wymagają specjalistycznej konstrukcji i odpowiedniego doboru urządzeń.</a:t>
            </a:r>
            <a:endParaRPr sz="1000" dirty="0">
              <a:solidFill>
                <a:schemeClr val="accent3"/>
              </a:solidFill>
              <a:latin typeface="Geist"/>
              <a:ea typeface="Geist"/>
              <a:cs typeface="Geist"/>
              <a:sym typeface="Geist"/>
            </a:endParaRPr>
          </a:p>
        </p:txBody>
      </p:sp>
      <p:sp>
        <p:nvSpPr>
          <p:cNvPr id="144" name="Google Shape;144;p25" descr="header_0"/>
          <p:cNvSpPr txBox="1"/>
          <p:nvPr/>
        </p:nvSpPr>
        <p:spPr>
          <a:xfrm>
            <a:off x="23446" y="919512"/>
            <a:ext cx="1252200" cy="197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pl" sz="1000" dirty="0">
                <a:solidFill>
                  <a:schemeClr val="accent1"/>
                </a:solidFill>
                <a:latin typeface="Geist SemiBold"/>
                <a:ea typeface="Geist SemiBold"/>
                <a:cs typeface="Geist SemiBold"/>
                <a:sym typeface="Geist SemiBold"/>
              </a:rPr>
              <a:t>Dozowniki substratów stałych</a:t>
            </a:r>
            <a:endParaRPr sz="1000" dirty="0">
              <a:solidFill>
                <a:schemeClr val="accent1"/>
              </a:solidFill>
              <a:latin typeface="Geist SemiBold"/>
              <a:ea typeface="Geist SemiBold"/>
              <a:cs typeface="Geist SemiBold"/>
              <a:sym typeface="Geist SemiBold"/>
            </a:endParaRPr>
          </a:p>
        </p:txBody>
      </p:sp>
      <p:sp>
        <p:nvSpPr>
          <p:cNvPr id="145" name="Google Shape;145;p25" descr="detail_0"/>
          <p:cNvSpPr txBox="1"/>
          <p:nvPr/>
        </p:nvSpPr>
        <p:spPr>
          <a:xfrm>
            <a:off x="756138" y="914025"/>
            <a:ext cx="4865077" cy="1971000"/>
          </a:xfrm>
          <a:prstGeom prst="rect">
            <a:avLst/>
          </a:prstGeom>
          <a:noFill/>
          <a:ln>
            <a:noFill/>
          </a:ln>
        </p:spPr>
        <p:txBody>
          <a:bodyPr spcFirstLastPara="1" wrap="square" lIns="91425" tIns="91425" rIns="91425" bIns="91425" anchor="t" anchorCtr="0">
            <a:noAutofit/>
          </a:bodyPr>
          <a:lstStyle/>
          <a:p>
            <a:pPr marL="371475" lvl="0" indent="-234950" algn="l" rtl="0">
              <a:lnSpc>
                <a:spcPct val="100000"/>
              </a:lnSpc>
              <a:spcBef>
                <a:spcPts val="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Funkcja: Naważanie porcji wsadu, wstępne rozluźnienie i rozdrobnienie, równomierne podawanie do systemu transportującego do fermentora.</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Budowa: Solidna konstrukcja ze stali nierdzewnej, system wagowy oparty na tensometrach, mocne napędy zapewniające niezawodność.</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Typy mechanizmów dozujących: pionowe ślimaki mieszająco-rozdrabniające (np. Biogas Technic), poziome ślimaki/wały z łopatkami, systemy z ruchomą podłogą (np. Fliegl), frez wygarniający.</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600"/>
              </a:spcAft>
              <a:buClr>
                <a:schemeClr val="dk1"/>
              </a:buClr>
              <a:buSzPts val="1000"/>
              <a:buFont typeface="Geist"/>
              <a:buChar char="•"/>
            </a:pPr>
            <a:r>
              <a:rPr lang="pl" sz="1000" dirty="0">
                <a:solidFill>
                  <a:schemeClr val="dk1"/>
                </a:solidFill>
                <a:latin typeface="Geist"/>
                <a:ea typeface="Geist"/>
                <a:cs typeface="Geist"/>
                <a:sym typeface="Geist"/>
              </a:rPr>
              <a:t>Systemy transportu: przenośniki ślimakowe (szczelne, odporne na ścieranie), przenośniki tłokowe (hydrauliczne do ciężkich materiałów), przenośniki taśmowe (rzadziej, na większe odległości).</a:t>
            </a:r>
            <a:endParaRPr sz="1000" dirty="0">
              <a:solidFill>
                <a:schemeClr val="dk1"/>
              </a:solidFill>
              <a:latin typeface="Geist"/>
              <a:ea typeface="Geist"/>
              <a:cs typeface="Geist"/>
              <a:sym typeface="Geist"/>
            </a:endParaRPr>
          </a:p>
        </p:txBody>
      </p:sp>
      <p:sp>
        <p:nvSpPr>
          <p:cNvPr id="146" name="Google Shape;146;p25" descr="detail_1"/>
          <p:cNvSpPr txBox="1"/>
          <p:nvPr/>
        </p:nvSpPr>
        <p:spPr>
          <a:xfrm>
            <a:off x="756138" y="2873701"/>
            <a:ext cx="5013000" cy="1971000"/>
          </a:xfrm>
          <a:prstGeom prst="rect">
            <a:avLst/>
          </a:prstGeom>
          <a:noFill/>
          <a:ln>
            <a:noFill/>
          </a:ln>
        </p:spPr>
        <p:txBody>
          <a:bodyPr spcFirstLastPara="1" wrap="square" lIns="91425" tIns="91425" rIns="91425" bIns="91425" anchor="t" anchorCtr="0">
            <a:noAutofit/>
          </a:bodyPr>
          <a:lstStyle/>
          <a:p>
            <a:pPr marL="371475" lvl="0" indent="-234950" algn="l" rtl="0">
              <a:lnSpc>
                <a:spcPct val="100000"/>
              </a:lnSpc>
              <a:spcBef>
                <a:spcPts val="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Funkcja: Precyzyjny transport płynów ze zbiorników wstępnych, dawkowanie przez kontrolę czasu pracy pompy lub przepływomierz.</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Dobór pomp zależy od % suchej masy, lepkości i obecności cząstek stałych.</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Typy pomp: wirnikowe (odśrodkowe) do rzadkich płynów (&lt;8-10% s.m.), śrubowe (mimośrodowe, typu Mohno, np. Wangen) do gęstych cieczy, krzywkowe (rotacyjne) – wydajne, ale najdroższe.</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600"/>
              </a:spcAft>
              <a:buClr>
                <a:schemeClr val="dk1"/>
              </a:buClr>
              <a:buSzPts val="1000"/>
              <a:buFont typeface="Geist"/>
              <a:buChar char="•"/>
            </a:pPr>
            <a:r>
              <a:rPr lang="pl" sz="1000" dirty="0">
                <a:solidFill>
                  <a:schemeClr val="dk1"/>
                </a:solidFill>
                <a:latin typeface="Geist"/>
                <a:ea typeface="Geist"/>
                <a:cs typeface="Geist"/>
                <a:sym typeface="Geist"/>
              </a:rPr>
              <a:t>Rurociągi i armatura: odpowiednia średnica i materiał (PVC, PE, stal nierdzewna), wyposażone w zasuwy, zawory zwrotne i przepływomierze.</a:t>
            </a:r>
            <a:endParaRPr sz="1000" dirty="0">
              <a:solidFill>
                <a:schemeClr val="dk1"/>
              </a:solidFill>
              <a:latin typeface="Geist"/>
              <a:ea typeface="Geist"/>
              <a:cs typeface="Geist"/>
              <a:sym typeface="Geist"/>
            </a:endParaRPr>
          </a:p>
        </p:txBody>
      </p:sp>
      <p:sp>
        <p:nvSpPr>
          <p:cNvPr id="147" name="Google Shape;147;p25" descr="header_1"/>
          <p:cNvSpPr txBox="1"/>
          <p:nvPr/>
        </p:nvSpPr>
        <p:spPr>
          <a:xfrm>
            <a:off x="99821" y="2895999"/>
            <a:ext cx="1252200" cy="197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pl" sz="1000" dirty="0">
                <a:solidFill>
                  <a:schemeClr val="accent1"/>
                </a:solidFill>
                <a:latin typeface="Geist SemiBold"/>
                <a:ea typeface="Geist SemiBold"/>
                <a:cs typeface="Geist SemiBold"/>
                <a:sym typeface="Geist SemiBold"/>
              </a:rPr>
              <a:t>Systemy dozowania substratów płynnych</a:t>
            </a:r>
            <a:endParaRPr sz="1000" dirty="0">
              <a:solidFill>
                <a:schemeClr val="accent1"/>
              </a:solidFill>
              <a:latin typeface="Geist SemiBold"/>
              <a:ea typeface="Geist SemiBold"/>
              <a:cs typeface="Geist SemiBold"/>
              <a:sym typeface="Geist SemiBold"/>
            </a:endParaRPr>
          </a:p>
        </p:txBody>
      </p:sp>
      <p:sp>
        <p:nvSpPr>
          <p:cNvPr id="148" name="Google Shape;148;p25" descr="title"/>
          <p:cNvSpPr txBox="1">
            <a:spLocks noGrp="1"/>
          </p:cNvSpPr>
          <p:nvPr>
            <p:ph type="title"/>
          </p:nvPr>
        </p:nvSpPr>
        <p:spPr>
          <a:xfrm>
            <a:off x="99821" y="529739"/>
            <a:ext cx="537178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sz="1600" dirty="0"/>
              <a:t>Systemy Dozowania Substratów Stałych i Płynnych</a:t>
            </a:r>
            <a:endParaRPr sz="1600" dirty="0"/>
          </a:p>
        </p:txBody>
      </p:sp>
      <p:sp>
        <p:nvSpPr>
          <p:cNvPr id="149" name="Google Shape;149;p25" descr="chapter_allcaps"/>
          <p:cNvSpPr txBox="1">
            <a:spLocks noGrp="1"/>
          </p:cNvSpPr>
          <p:nvPr>
            <p:ph type="body" idx="2"/>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a:solidFill>
                  <a:schemeClr val="accent1"/>
                </a:solidFill>
                <a:latin typeface="Geist SemiBold"/>
                <a:ea typeface="Geist SemiBold"/>
                <a:cs typeface="Geist SemiBold"/>
                <a:sym typeface="Geist SemiBold"/>
              </a:rPr>
              <a:t>DOZOWANIE</a:t>
            </a:r>
            <a:endParaRPr sz="800">
              <a:solidFill>
                <a:schemeClr val="accent1"/>
              </a:solidFill>
              <a:latin typeface="Geist SemiBold"/>
              <a:ea typeface="Geist SemiBold"/>
              <a:cs typeface="Geist SemiBold"/>
              <a:sym typeface="Geist SemiBold"/>
            </a:endParaRPr>
          </a:p>
        </p:txBody>
      </p:sp>
      <p:cxnSp>
        <p:nvCxnSpPr>
          <p:cNvPr id="150" name="Google Shape;150;p25"/>
          <p:cNvCxnSpPr/>
          <p:nvPr/>
        </p:nvCxnSpPr>
        <p:spPr>
          <a:xfrm>
            <a:off x="355000" y="2848900"/>
            <a:ext cx="5998800" cy="0"/>
          </a:xfrm>
          <a:prstGeom prst="straightConnector1">
            <a:avLst/>
          </a:prstGeom>
          <a:noFill/>
          <a:ln w="9525" cap="flat" cmpd="sng">
            <a:solidFill>
              <a:schemeClr val="dk2"/>
            </a:solidFill>
            <a:prstDash val="solid"/>
            <a:round/>
            <a:headEnd type="none" w="med" len="med"/>
            <a:tailEnd type="none" w="med" len="med"/>
          </a:ln>
        </p:spPr>
      </p:cxnSp>
      <p:pic>
        <p:nvPicPr>
          <p:cNvPr id="3074" name="Picture 2" descr="Leżajsk 001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1601" y="572199"/>
            <a:ext cx="3672400" cy="24171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Leżajsk 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07981"/>
            <a:ext cx="3780692" cy="283551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igh-quality Stationary Mixer Wagon for Biogas | TRIOLIET | 2 Aug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0246" y="2314330"/>
            <a:ext cx="4243754" cy="282916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4677" y="-3593"/>
            <a:ext cx="3086100" cy="2314575"/>
          </a:xfrm>
          <a:prstGeom prst="rect">
            <a:avLst/>
          </a:prstGeom>
        </p:spPr>
      </p:pic>
      <p:pic>
        <p:nvPicPr>
          <p:cNvPr id="13" name="Picture 12"/>
          <p:cNvPicPr>
            <a:picLocks noChangeAspect="1"/>
          </p:cNvPicPr>
          <p:nvPr/>
        </p:nvPicPr>
        <p:blipFill>
          <a:blip r:embed="rId5"/>
          <a:stretch>
            <a:fillRect/>
          </a:stretch>
        </p:blipFill>
        <p:spPr>
          <a:xfrm>
            <a:off x="155330" y="-3593"/>
            <a:ext cx="3470031" cy="2311574"/>
          </a:xfrm>
          <a:prstGeom prst="rect">
            <a:avLst/>
          </a:prstGeom>
        </p:spPr>
      </p:pic>
      <p:pic>
        <p:nvPicPr>
          <p:cNvPr id="17" name="Picture 2">
            <a:extLst>
              <a:ext uri="{FF2B5EF4-FFF2-40B4-BE49-F238E27FC236}">
                <a16:creationId xmlns:a16="http://schemas.microsoft.com/office/drawing/2014/main" xmlns="" id="{1748BE4A-C791-A9A1-B65A-B2C476D062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2216" y="0"/>
            <a:ext cx="1251837" cy="2925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767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6"/>
          <p:cNvSpPr/>
          <p:nvPr/>
        </p:nvSpPr>
        <p:spPr>
          <a:xfrm>
            <a:off x="6003750" y="246175"/>
            <a:ext cx="2863800" cy="4610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156" name="Google Shape;156;p26" descr="takeaway"/>
          <p:cNvSpPr txBox="1"/>
          <p:nvPr/>
        </p:nvSpPr>
        <p:spPr>
          <a:xfrm>
            <a:off x="6296343" y="508750"/>
            <a:ext cx="2340900" cy="2205142"/>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a:solidFill>
                  <a:schemeClr val="accent3"/>
                </a:solidFill>
                <a:latin typeface="Geist"/>
                <a:ea typeface="Geist"/>
                <a:cs typeface="Geist"/>
                <a:sym typeface="Geist"/>
              </a:rPr>
              <a:t>Higienizacja jest obowiązkowym procesem dla substratów kategorii 2 i 3, zapewniającym bezpieczeństwo biologiczne oraz spełnienie wymogów prawnych, choć wiąże się z dodatkowymi kosztami inwestycyjnymi i operacyjnymi.</a:t>
            </a:r>
            <a:endParaRPr sz="1000">
              <a:solidFill>
                <a:schemeClr val="accent3"/>
              </a:solidFill>
              <a:latin typeface="Geist"/>
              <a:ea typeface="Geist"/>
              <a:cs typeface="Geist"/>
              <a:sym typeface="Geist"/>
            </a:endParaRPr>
          </a:p>
        </p:txBody>
      </p:sp>
      <p:sp>
        <p:nvSpPr>
          <p:cNvPr id="157" name="Google Shape;157;p26" descr="title"/>
          <p:cNvSpPr txBox="1">
            <a:spLocks noGrp="1"/>
          </p:cNvSpPr>
          <p:nvPr>
            <p:ph type="title"/>
          </p:nvPr>
        </p:nvSpPr>
        <p:spPr>
          <a:xfrm>
            <a:off x="276375" y="386950"/>
            <a:ext cx="572730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a:t>Higienizacja Substratów</a:t>
            </a:r>
            <a:endParaRPr/>
          </a:p>
        </p:txBody>
      </p:sp>
      <p:sp>
        <p:nvSpPr>
          <p:cNvPr id="158" name="Google Shape;158;p26" descr="chapter_allcaps"/>
          <p:cNvSpPr txBox="1">
            <a:spLocks noGrp="1"/>
          </p:cNvSpPr>
          <p:nvPr>
            <p:ph type="body" idx="2"/>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a:solidFill>
                  <a:schemeClr val="accent1"/>
                </a:solidFill>
                <a:latin typeface="Geist SemiBold"/>
                <a:ea typeface="Geist SemiBold"/>
                <a:cs typeface="Geist SemiBold"/>
                <a:sym typeface="Geist SemiBold"/>
              </a:rPr>
              <a:t>HIGIENIZACJA</a:t>
            </a:r>
            <a:endParaRPr sz="800">
              <a:solidFill>
                <a:schemeClr val="accent1"/>
              </a:solidFill>
              <a:latin typeface="Geist SemiBold"/>
              <a:ea typeface="Geist SemiBold"/>
              <a:cs typeface="Geist SemiBold"/>
              <a:sym typeface="Geist SemiBold"/>
            </a:endParaRPr>
          </a:p>
        </p:txBody>
      </p:sp>
      <p:sp>
        <p:nvSpPr>
          <p:cNvPr id="159" name="Google Shape;159;p26" descr="detail"/>
          <p:cNvSpPr txBox="1"/>
          <p:nvPr/>
        </p:nvSpPr>
        <p:spPr>
          <a:xfrm>
            <a:off x="276375" y="1224375"/>
            <a:ext cx="4870915" cy="3632100"/>
          </a:xfrm>
          <a:prstGeom prst="rect">
            <a:avLst/>
          </a:prstGeom>
          <a:noFill/>
          <a:ln>
            <a:noFill/>
          </a:ln>
        </p:spPr>
        <p:txBody>
          <a:bodyPr spcFirstLastPara="1" wrap="square" lIns="91425" tIns="91425" rIns="91425" bIns="91425" anchor="t" anchorCtr="0">
            <a:noAutofit/>
          </a:bodyPr>
          <a:lstStyle/>
          <a:p>
            <a:pPr marL="457200" marR="0" lvl="0" indent="-292100" algn="l" rtl="0">
              <a:lnSpc>
                <a:spcPct val="115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Proces higienizacji dotyczy substratów kategorii 2 i 3 (UPPZ), np. odpadów gastronomicznych i poubojowych.</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Gnojowica zazwyczaj nie wymaga higienizacji, jeśli poferment wraca na te same pola uprawne.</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Technologia: standardem jest pasteryzacja wsadowa, gdzie substrat jest podgrzewany i przetrzymywany w określonych warunkach termicznych.</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Wymagania temperaturowe: najczęściej 70°C przez minimum 60 minut, co zapewnia eliminację patogenów.</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Logistyka procesu: dodatkowy krok w systemie – zbiornik buforowy -&gt; zbiornik higienizacji -&gt; fermentor, co wymaga odpowiedniej infrastruktury i organizacji.</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600"/>
              </a:spcAft>
              <a:buClr>
                <a:schemeClr val="accent1"/>
              </a:buClr>
              <a:buSzPts val="1000"/>
              <a:buFont typeface="Geist"/>
              <a:buChar char="•"/>
            </a:pPr>
            <a:r>
              <a:rPr lang="pl" sz="1000" dirty="0">
                <a:solidFill>
                  <a:schemeClr val="dk1"/>
                </a:solidFill>
                <a:latin typeface="Geist"/>
                <a:ea typeface="Geist"/>
                <a:cs typeface="Geist"/>
                <a:sym typeface="Geist"/>
              </a:rPr>
              <a:t>Konsekwencje higienizacji: dodatkowe koszty CAPEX (zakup zbiorników, wymienników) oraz OPEX (zużycie ciepła).</a:t>
            </a:r>
            <a:endParaRPr sz="1000" dirty="0">
              <a:solidFill>
                <a:schemeClr val="dk1"/>
              </a:solidFill>
              <a:latin typeface="Geist"/>
              <a:ea typeface="Geist"/>
              <a:cs typeface="Geist"/>
              <a:sym typeface="Geist"/>
            </a:endParaRPr>
          </a:p>
        </p:txBody>
      </p:sp>
      <p:sp>
        <p:nvSpPr>
          <p:cNvPr id="160" name="Google Shape;160;p26" descr="header"/>
          <p:cNvSpPr txBox="1"/>
          <p:nvPr/>
        </p:nvSpPr>
        <p:spPr>
          <a:xfrm>
            <a:off x="276375" y="853875"/>
            <a:ext cx="5602500" cy="3705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800"/>
              </a:spcAft>
              <a:buNone/>
            </a:pPr>
            <a:r>
              <a:rPr lang="pl" sz="1100">
                <a:solidFill>
                  <a:schemeClr val="accent1"/>
                </a:solidFill>
                <a:latin typeface="Geist SemiBold"/>
                <a:ea typeface="Geist SemiBold"/>
                <a:cs typeface="Geist SemiBold"/>
                <a:sym typeface="Geist SemiBold"/>
              </a:rPr>
              <a:t>Proces higienizacji substratów - wymagania, technologia i logistyka</a:t>
            </a:r>
            <a:endParaRPr sz="1100">
              <a:solidFill>
                <a:schemeClr val="accent1"/>
              </a:solidFill>
              <a:latin typeface="Geist SemiBold"/>
              <a:ea typeface="Geist SemiBold"/>
              <a:cs typeface="Geist SemiBold"/>
              <a:sym typeface="Geist SemiBold"/>
            </a:endParaRPr>
          </a:p>
        </p:txBody>
      </p:sp>
      <p:pic>
        <p:nvPicPr>
          <p:cNvPr id="2050" name="Picture 2" descr="https://biowatt.pl/wp-content/uploads/2020/09/Biogazownia-Rolnicza-Kutno-01-1024x57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7290" y="2898057"/>
            <a:ext cx="3991899" cy="22454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8" name="Google Shape;168;p27"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Fermentory – Serce Biogazowni</a:t>
            </a:r>
            <a:endParaRPr/>
          </a:p>
        </p:txBody>
      </p:sp>
      <p:sp>
        <p:nvSpPr>
          <p:cNvPr id="169" name="Google Shape;169;p27"/>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9</a:t>
            </a:fld>
            <a:endParaRPr/>
          </a:p>
        </p:txBody>
      </p:sp>
      <p:sp>
        <p:nvSpPr>
          <p:cNvPr id="170" name="Google Shape;170;p27" descr="header_1"/>
          <p:cNvSpPr/>
          <p:nvPr/>
        </p:nvSpPr>
        <p:spPr>
          <a:xfrm>
            <a:off x="3057895" y="3239767"/>
            <a:ext cx="2712300" cy="289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Konstrukcja i Materiały</a:t>
            </a:r>
            <a:endParaRPr sz="1000" b="1">
              <a:solidFill>
                <a:schemeClr val="accent3"/>
              </a:solidFill>
              <a:latin typeface="Geist"/>
              <a:ea typeface="Geist"/>
              <a:cs typeface="Geist"/>
              <a:sym typeface="Geist"/>
            </a:endParaRPr>
          </a:p>
        </p:txBody>
      </p:sp>
      <p:sp>
        <p:nvSpPr>
          <p:cNvPr id="171" name="Google Shape;171;p27" descr="detail_0"/>
          <p:cNvSpPr txBox="1"/>
          <p:nvPr/>
        </p:nvSpPr>
        <p:spPr>
          <a:xfrm>
            <a:off x="82062" y="3440723"/>
            <a:ext cx="2985767" cy="1151299"/>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pl" sz="950" dirty="0">
                <a:solidFill>
                  <a:schemeClr val="dk1"/>
                </a:solidFill>
                <a:latin typeface="Geist"/>
                <a:ea typeface="Geist"/>
                <a:cs typeface="Geist"/>
                <a:sym typeface="Geist"/>
              </a:rPr>
              <a:t>CSTR (Continuous Stirred-Tank Reactor) to zbiornik z idealnym wymieszaniem, najczęściej stosowany w biogazowniach rolniczych. PFR (Plug Flow Reactor) to długie zbiorniki o przepływie tłokowym, rzadziej stosowane w rolnictwie.</a:t>
            </a:r>
            <a:endParaRPr sz="950" dirty="0">
              <a:solidFill>
                <a:schemeClr val="dk1"/>
              </a:solidFill>
              <a:latin typeface="Geist"/>
              <a:ea typeface="Geist"/>
              <a:cs typeface="Geist"/>
              <a:sym typeface="Geist"/>
            </a:endParaRPr>
          </a:p>
        </p:txBody>
      </p:sp>
      <p:sp>
        <p:nvSpPr>
          <p:cNvPr id="172" name="Google Shape;172;p27" descr="detail_1"/>
          <p:cNvSpPr txBox="1"/>
          <p:nvPr/>
        </p:nvSpPr>
        <p:spPr>
          <a:xfrm>
            <a:off x="2921162" y="3440723"/>
            <a:ext cx="2985767" cy="1151299"/>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pl" sz="950">
                <a:solidFill>
                  <a:schemeClr val="dk1"/>
                </a:solidFill>
                <a:latin typeface="Geist"/>
                <a:ea typeface="Geist"/>
                <a:cs typeface="Geist"/>
                <a:sym typeface="Geist"/>
              </a:rPr>
              <a:t>Fundamenty z płyty żelbetowej, ściany wylewane monolitycznie lub prefabrykowane z betonu, zabezpieczone powłokami epoksydowymi lub folią PEHD. Alternatywnie stalowe segmenty emaliowane lub nierdzewne. Dachy membranowe gazoszczelne lub stałe (beton, stal, drewno).</a:t>
            </a:r>
            <a:endParaRPr sz="950">
              <a:solidFill>
                <a:schemeClr val="dk1"/>
              </a:solidFill>
              <a:latin typeface="Geist"/>
              <a:ea typeface="Geist"/>
              <a:cs typeface="Geist"/>
              <a:sym typeface="Geist"/>
            </a:endParaRPr>
          </a:p>
        </p:txBody>
      </p:sp>
      <p:sp>
        <p:nvSpPr>
          <p:cNvPr id="173" name="Google Shape;173;p27" descr="header_2"/>
          <p:cNvSpPr/>
          <p:nvPr/>
        </p:nvSpPr>
        <p:spPr>
          <a:xfrm>
            <a:off x="5896995" y="3242855"/>
            <a:ext cx="2712300" cy="289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Wyposażenie Fermentora</a:t>
            </a:r>
            <a:endParaRPr sz="1000" b="1">
              <a:solidFill>
                <a:schemeClr val="accent3"/>
              </a:solidFill>
              <a:latin typeface="Geist"/>
              <a:ea typeface="Geist"/>
              <a:cs typeface="Geist"/>
              <a:sym typeface="Geist"/>
            </a:endParaRPr>
          </a:p>
        </p:txBody>
      </p:sp>
      <p:sp>
        <p:nvSpPr>
          <p:cNvPr id="174" name="Google Shape;174;p27" descr="detail_2"/>
          <p:cNvSpPr txBox="1"/>
          <p:nvPr/>
        </p:nvSpPr>
        <p:spPr>
          <a:xfrm>
            <a:off x="5760262" y="3443890"/>
            <a:ext cx="2985767" cy="1151299"/>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pl" sz="950">
                <a:solidFill>
                  <a:schemeClr val="dk1"/>
                </a:solidFill>
                <a:latin typeface="Geist"/>
                <a:ea typeface="Geist"/>
                <a:cs typeface="Geist"/>
                <a:sym typeface="Geist"/>
              </a:rPr>
              <a:t>Izolacja termiczna (wełna mineralna, styropian, PIR/PUR), systemy ogrzewania ściennego i podłogowego, mieszadła wolno- i szybkoobrotowe zapobiegające kożuchowi, systemy usuwania osadów, wzierniki, czujniki i zawory bezpieczeństwa.</a:t>
            </a:r>
            <a:endParaRPr sz="950">
              <a:solidFill>
                <a:schemeClr val="dk1"/>
              </a:solidFill>
              <a:latin typeface="Geist"/>
              <a:ea typeface="Geist"/>
              <a:cs typeface="Geist"/>
              <a:sym typeface="Geist"/>
            </a:endParaRPr>
          </a:p>
        </p:txBody>
      </p:sp>
      <p:sp>
        <p:nvSpPr>
          <p:cNvPr id="175" name="Google Shape;175;p27"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FERMENTORY</a:t>
            </a:r>
            <a:endParaRPr sz="800">
              <a:solidFill>
                <a:schemeClr val="accent1"/>
              </a:solidFill>
              <a:latin typeface="Geist SemiBold"/>
              <a:ea typeface="Geist SemiBold"/>
              <a:cs typeface="Geist SemiBold"/>
              <a:sym typeface="Geist SemiBold"/>
            </a:endParaRPr>
          </a:p>
        </p:txBody>
      </p:sp>
      <p:sp>
        <p:nvSpPr>
          <p:cNvPr id="176" name="Google Shape;176;p27" descr="header_0"/>
          <p:cNvSpPr/>
          <p:nvPr/>
        </p:nvSpPr>
        <p:spPr>
          <a:xfrm>
            <a:off x="218797" y="3239767"/>
            <a:ext cx="2712300" cy="289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Typy Fermentorów</a:t>
            </a:r>
            <a:endParaRPr sz="1000" b="1">
              <a:solidFill>
                <a:schemeClr val="accent3"/>
              </a:solidFill>
              <a:latin typeface="Geist"/>
              <a:ea typeface="Geist"/>
              <a:cs typeface="Geist"/>
              <a:sym typeface="Geist"/>
            </a:endParaRPr>
          </a:p>
        </p:txBody>
      </p:sp>
      <p:cxnSp>
        <p:nvCxnSpPr>
          <p:cNvPr id="177" name="Google Shape;177;p27"/>
          <p:cNvCxnSpPr/>
          <p:nvPr/>
        </p:nvCxnSpPr>
        <p:spPr>
          <a:xfrm>
            <a:off x="358754" y="4595296"/>
            <a:ext cx="8482200" cy="0"/>
          </a:xfrm>
          <a:prstGeom prst="straightConnector1">
            <a:avLst/>
          </a:prstGeom>
          <a:noFill/>
          <a:ln w="9525" cap="flat" cmpd="sng">
            <a:solidFill>
              <a:schemeClr val="dk2"/>
            </a:solidFill>
            <a:prstDash val="solid"/>
            <a:round/>
            <a:headEnd type="none" w="med" len="med"/>
            <a:tailEnd type="none" w="med" len="med"/>
          </a:ln>
        </p:spPr>
      </p:cxnSp>
      <p:sp>
        <p:nvSpPr>
          <p:cNvPr id="178" name="Google Shape;178;p27" descr="takeaway"/>
          <p:cNvSpPr txBox="1"/>
          <p:nvPr/>
        </p:nvSpPr>
        <p:spPr>
          <a:xfrm>
            <a:off x="459775" y="4452575"/>
            <a:ext cx="8378400" cy="642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950" dirty="0">
                <a:solidFill>
                  <a:schemeClr val="accent1"/>
                </a:solidFill>
                <a:latin typeface="Geist"/>
                <a:ea typeface="Geist"/>
                <a:cs typeface="Geist"/>
                <a:sym typeface="Geist"/>
              </a:rPr>
              <a:t>Fermentory to kluczowe elementy biogazowni, gdzie w warunkach beztlenowych odbywa się produkcja biogazu, a ich konstrukcja i wyposażenie mają krytyczne znaczenie dla efektywności i stabilności procesu.</a:t>
            </a:r>
            <a:endParaRPr sz="950" dirty="0">
              <a:solidFill>
                <a:schemeClr val="accent1"/>
              </a:solidFill>
              <a:latin typeface="Geist"/>
              <a:ea typeface="Geist"/>
              <a:cs typeface="Geist"/>
              <a:sym typeface="Geist"/>
            </a:endParaRPr>
          </a:p>
        </p:txBody>
      </p:sp>
      <p:sp>
        <p:nvSpPr>
          <p:cNvPr id="179" name="Google Shape;179;p27"/>
          <p:cNvSpPr/>
          <p:nvPr/>
        </p:nvSpPr>
        <p:spPr>
          <a:xfrm rot="5400000">
            <a:off x="352776" y="4743750"/>
            <a:ext cx="133125" cy="80750"/>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pic>
        <p:nvPicPr>
          <p:cNvPr id="9218" name="Picture 2" descr="defaul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0221" y="57616"/>
            <a:ext cx="4167554" cy="312566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s://dynamicbiogas.com/public/wp-content/uploads/2024/09/home-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375" y="757450"/>
            <a:ext cx="3288518" cy="23643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8"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Systemy Mieszania w Fermentorach</a:t>
            </a:r>
            <a:endParaRPr/>
          </a:p>
        </p:txBody>
      </p:sp>
      <p:sp>
        <p:nvSpPr>
          <p:cNvPr id="185" name="Google Shape;185;p28"/>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10</a:t>
            </a:fld>
            <a:endParaRPr/>
          </a:p>
        </p:txBody>
      </p:sp>
      <p:sp>
        <p:nvSpPr>
          <p:cNvPr id="186" name="Google Shape;186;p28" descr="detail_0"/>
          <p:cNvSpPr txBox="1"/>
          <p:nvPr/>
        </p:nvSpPr>
        <p:spPr>
          <a:xfrm>
            <a:off x="379000" y="1584775"/>
            <a:ext cx="4113000" cy="2547900"/>
          </a:xfrm>
          <a:prstGeom prst="rect">
            <a:avLst/>
          </a:prstGeom>
          <a:noFill/>
          <a:ln>
            <a:noFill/>
          </a:ln>
        </p:spPr>
        <p:txBody>
          <a:bodyPr spcFirstLastPara="1" wrap="square" lIns="68575" tIns="34275" rIns="68575" bIns="34275" anchor="t" anchorCtr="0">
            <a:noAutofit/>
          </a:bodyPr>
          <a:lstStyle/>
          <a:p>
            <a:pPr marL="171450" marR="0" lvl="0" indent="-177800" algn="l" rtl="0">
              <a:lnSpc>
                <a:spcPct val="100000"/>
              </a:lnSpc>
              <a:spcBef>
                <a:spcPts val="0"/>
              </a:spcBef>
              <a:spcAft>
                <a:spcPts val="0"/>
              </a:spcAft>
              <a:buClr>
                <a:schemeClr val="dk1"/>
              </a:buClr>
              <a:buSzPts val="1000"/>
              <a:buFont typeface="Geist"/>
              <a:buChar char="•"/>
            </a:pPr>
            <a:r>
              <a:rPr lang="pl" sz="1000">
                <a:solidFill>
                  <a:schemeClr val="dk1"/>
                </a:solidFill>
                <a:latin typeface="Geist"/>
                <a:ea typeface="Geist"/>
                <a:cs typeface="Geist"/>
                <a:sym typeface="Geist"/>
              </a:rPr>
              <a:t>Typy: Duże mieszadła łopatowe – osiowe lub boczne, mieszadła wiosłowe. Napęd często znajduje się na zewnątrz fermentora.</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dk1"/>
              </a:buClr>
              <a:buSzPts val="1000"/>
              <a:buFont typeface="Geist"/>
              <a:buChar char="•"/>
            </a:pPr>
            <a:r>
              <a:rPr lang="pl" sz="1000">
                <a:solidFill>
                  <a:schemeClr val="dk1"/>
                </a:solidFill>
                <a:latin typeface="Geist"/>
                <a:ea typeface="Geist"/>
                <a:cs typeface="Geist"/>
                <a:sym typeface="Geist"/>
              </a:rPr>
              <a:t>Zalety: Niskie zużycie energii, delikatne dla mikrobiologii fermentacji, skuteczne mieszanie całej objętości fermentora, dobre dla substratów włóknistych.</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dk1"/>
              </a:buClr>
              <a:buSzPts val="1000"/>
              <a:buFont typeface="Geist"/>
              <a:buChar char="•"/>
            </a:pPr>
            <a:r>
              <a:rPr lang="pl" sz="1000">
                <a:solidFill>
                  <a:schemeClr val="dk1"/>
                </a:solidFill>
                <a:latin typeface="Geist"/>
                <a:ea typeface="Geist"/>
                <a:cs typeface="Geist"/>
                <a:sym typeface="Geist"/>
              </a:rPr>
              <a:t>Wady: Wyższy koszt inwestycyjny, serwis elementów wewnątrz fermentora może być trudniejszy i bardziej czasochłonny.</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dk1"/>
              </a:buClr>
              <a:buSzPts val="1000"/>
              <a:buFont typeface="Geist"/>
              <a:buChar char="•"/>
            </a:pPr>
            <a:r>
              <a:rPr lang="pl" sz="1000">
                <a:solidFill>
                  <a:schemeClr val="dk1"/>
                </a:solidFill>
                <a:latin typeface="Geist"/>
                <a:ea typeface="Geist"/>
                <a:cs typeface="Geist"/>
                <a:sym typeface="Geist"/>
              </a:rPr>
              <a:t>Przykładowi producenci: Suma, Stalkamp, którzy oferują cenione rozwiązania w tym zakresie.</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600"/>
              </a:spcAft>
              <a:buClr>
                <a:schemeClr val="dk1"/>
              </a:buClr>
              <a:buSzPts val="1000"/>
              <a:buFont typeface="Geist"/>
              <a:buChar char="•"/>
            </a:pPr>
            <a:r>
              <a:rPr lang="pl" sz="1000">
                <a:solidFill>
                  <a:schemeClr val="dk1"/>
                </a:solidFill>
                <a:latin typeface="Geist"/>
                <a:ea typeface="Geist"/>
                <a:cs typeface="Geist"/>
                <a:sym typeface="Geist"/>
              </a:rPr>
              <a:t>Charakterystyka pracy: Mieszadła wolnoobrotowe pracują zazwyczaj w dłuższych, stabilnych interwałach, zapewniając równomierne mieszanie.</a:t>
            </a:r>
            <a:endParaRPr sz="1000">
              <a:solidFill>
                <a:schemeClr val="dk1"/>
              </a:solidFill>
              <a:latin typeface="Geist"/>
              <a:ea typeface="Geist"/>
              <a:cs typeface="Geist"/>
              <a:sym typeface="Geist"/>
            </a:endParaRPr>
          </a:p>
        </p:txBody>
      </p:sp>
      <p:sp>
        <p:nvSpPr>
          <p:cNvPr id="187" name="Google Shape;187;p28" descr="detail_1"/>
          <p:cNvSpPr txBox="1"/>
          <p:nvPr/>
        </p:nvSpPr>
        <p:spPr>
          <a:xfrm>
            <a:off x="4647125" y="1584775"/>
            <a:ext cx="4152000" cy="2547900"/>
          </a:xfrm>
          <a:prstGeom prst="rect">
            <a:avLst/>
          </a:prstGeom>
          <a:noFill/>
          <a:ln>
            <a:noFill/>
          </a:ln>
        </p:spPr>
        <p:txBody>
          <a:bodyPr spcFirstLastPara="1" wrap="square" lIns="68575" tIns="34275" rIns="68575" bIns="34275" anchor="t" anchorCtr="0">
            <a:noAutofit/>
          </a:bodyPr>
          <a:lstStyle/>
          <a:p>
            <a:pPr marL="171450" marR="0" lvl="0" indent="-177800" algn="l" rtl="0">
              <a:lnSpc>
                <a:spcPct val="100000"/>
              </a:lnSpc>
              <a:spcBef>
                <a:spcPts val="0"/>
              </a:spcBef>
              <a:spcAft>
                <a:spcPts val="0"/>
              </a:spcAft>
              <a:buClr>
                <a:schemeClr val="dk1"/>
              </a:buClr>
              <a:buSzPts val="1000"/>
              <a:buFont typeface="Geist"/>
              <a:buChar char="•"/>
            </a:pPr>
            <a:r>
              <a:rPr lang="pl" sz="1000">
                <a:solidFill>
                  <a:schemeClr val="dk1"/>
                </a:solidFill>
                <a:latin typeface="Geist"/>
                <a:ea typeface="Geist"/>
                <a:cs typeface="Geist"/>
                <a:sym typeface="Geist"/>
              </a:rPr>
              <a:t>Typy: Zatapialne mieszadła śmigłowe montowane na prowadnicach, mieszadła boczne. Napęd może być zintegrowany lub zewnętrzny.</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dk1"/>
              </a:buClr>
              <a:buSzPts val="1000"/>
              <a:buFont typeface="Geist"/>
              <a:buChar char="•"/>
            </a:pPr>
            <a:r>
              <a:rPr lang="pl" sz="1000">
                <a:solidFill>
                  <a:schemeClr val="dk1"/>
                </a:solidFill>
                <a:latin typeface="Geist"/>
                <a:ea typeface="Geist"/>
                <a:cs typeface="Geist"/>
                <a:sym typeface="Geist"/>
              </a:rPr>
              <a:t>Zalety: Niższy koszt inwestycyjny, elastyczność montażu, skuteczne w rozbijaniu kożucha i zapobieganiu tworzeniu martwych stref.</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dk1"/>
              </a:buClr>
              <a:buSzPts val="1000"/>
              <a:buFont typeface="Geist"/>
              <a:buChar char="•"/>
            </a:pPr>
            <a:r>
              <a:rPr lang="pl" sz="1000">
                <a:solidFill>
                  <a:schemeClr val="dk1"/>
                </a:solidFill>
                <a:latin typeface="Geist"/>
                <a:ea typeface="Geist"/>
                <a:cs typeface="Geist"/>
                <a:sym typeface="Geist"/>
              </a:rPr>
              <a:t>Wady: Wyższe zużycie energii (często praca interwałowa), mogą być bardziej agresywne dla mikrobiologii, ryzyko awarii elementów zanurzonych w fermentorze.</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dk1"/>
              </a:buClr>
              <a:buSzPts val="1000"/>
              <a:buFont typeface="Geist"/>
              <a:buChar char="•"/>
            </a:pPr>
            <a:r>
              <a:rPr lang="pl" sz="1000">
                <a:solidFill>
                  <a:schemeClr val="dk1"/>
                </a:solidFill>
                <a:latin typeface="Geist"/>
                <a:ea typeface="Geist"/>
                <a:cs typeface="Geist"/>
                <a:sym typeface="Geist"/>
              </a:rPr>
              <a:t>Przykładowi producenci: Suma i inni dostawcy oferują różne modele szybkoobrotowych mieszadeł.</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600"/>
              </a:spcAft>
              <a:buClr>
                <a:schemeClr val="dk1"/>
              </a:buClr>
              <a:buSzPts val="1000"/>
              <a:buFont typeface="Geist"/>
              <a:buChar char="•"/>
            </a:pPr>
            <a:r>
              <a:rPr lang="pl" sz="1000">
                <a:solidFill>
                  <a:schemeClr val="dk1"/>
                </a:solidFill>
                <a:latin typeface="Geist"/>
                <a:ea typeface="Geist"/>
                <a:cs typeface="Geist"/>
                <a:sym typeface="Geist"/>
              </a:rPr>
              <a:t>Charakterystyka pracy: Mieszadła szybkoobrotowe działają często w trybach przerywanych, skutecznie rozbijając kożuch i poprawiając odgazowanie substratu.</a:t>
            </a:r>
            <a:endParaRPr sz="1000">
              <a:solidFill>
                <a:schemeClr val="dk1"/>
              </a:solidFill>
              <a:latin typeface="Geist"/>
              <a:ea typeface="Geist"/>
              <a:cs typeface="Geist"/>
              <a:sym typeface="Geist"/>
            </a:endParaRPr>
          </a:p>
        </p:txBody>
      </p:sp>
      <p:sp>
        <p:nvSpPr>
          <p:cNvPr id="188" name="Google Shape;188;p28"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MIESZANIE</a:t>
            </a:r>
            <a:endParaRPr sz="800">
              <a:solidFill>
                <a:schemeClr val="accent1"/>
              </a:solidFill>
              <a:latin typeface="Geist SemiBold"/>
              <a:ea typeface="Geist SemiBold"/>
              <a:cs typeface="Geist SemiBold"/>
              <a:sym typeface="Geist SemiBold"/>
            </a:endParaRPr>
          </a:p>
        </p:txBody>
      </p:sp>
      <p:sp>
        <p:nvSpPr>
          <p:cNvPr id="189" name="Google Shape;189;p28" descr="takeaway"/>
          <p:cNvSpPr txBox="1"/>
          <p:nvPr/>
        </p:nvSpPr>
        <p:spPr>
          <a:xfrm>
            <a:off x="489375" y="4132738"/>
            <a:ext cx="8378400" cy="579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a:solidFill>
                  <a:schemeClr val="accent1"/>
                </a:solidFill>
                <a:latin typeface="Geist"/>
                <a:ea typeface="Geist"/>
                <a:cs typeface="Geist"/>
                <a:sym typeface="Geist"/>
              </a:rPr>
              <a:t>Wybór mieszadeł wolnoobrotowych lub szybkoobrotowych w fermentorach wpływa na efektywność procesu fermentacji i eksploatację biogazowni. Każdy typ mieszadła ma swoje zalety oraz ograniczenia, które należy rozważyć w kontekście rodzaju substratu i wymagań operacyjnych.</a:t>
            </a:r>
            <a:endParaRPr sz="1000">
              <a:solidFill>
                <a:schemeClr val="accent1"/>
              </a:solidFill>
              <a:latin typeface="Geist"/>
              <a:ea typeface="Geist"/>
              <a:cs typeface="Geist"/>
              <a:sym typeface="Geist"/>
            </a:endParaRPr>
          </a:p>
        </p:txBody>
      </p:sp>
      <p:sp>
        <p:nvSpPr>
          <p:cNvPr id="190" name="Google Shape;190;p28"/>
          <p:cNvSpPr/>
          <p:nvPr/>
        </p:nvSpPr>
        <p:spPr>
          <a:xfrm rot="5400000">
            <a:off x="352826" y="4382150"/>
            <a:ext cx="133125" cy="80750"/>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191" name="Google Shape;191;p28" descr="header_0"/>
          <p:cNvSpPr/>
          <p:nvPr/>
        </p:nvSpPr>
        <p:spPr>
          <a:xfrm>
            <a:off x="277900" y="1214275"/>
            <a:ext cx="4308900" cy="370500"/>
          </a:xfrm>
          <a:prstGeom prst="rect">
            <a:avLst/>
          </a:prstGeom>
          <a:no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Mieszadła Wolnoobrotowe</a:t>
            </a:r>
            <a:endParaRPr sz="1000" b="1">
              <a:solidFill>
                <a:schemeClr val="accent3"/>
              </a:solidFill>
              <a:latin typeface="Geist"/>
              <a:ea typeface="Geist"/>
              <a:cs typeface="Geist"/>
              <a:sym typeface="Geist"/>
            </a:endParaRPr>
          </a:p>
        </p:txBody>
      </p:sp>
      <p:sp>
        <p:nvSpPr>
          <p:cNvPr id="192" name="Google Shape;192;p28" descr="header_1"/>
          <p:cNvSpPr/>
          <p:nvPr/>
        </p:nvSpPr>
        <p:spPr>
          <a:xfrm>
            <a:off x="4557350" y="1214275"/>
            <a:ext cx="4308900" cy="370500"/>
          </a:xfrm>
          <a:prstGeom prst="rect">
            <a:avLst/>
          </a:prstGeom>
          <a:no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Mieszadła Szybkoobrotowe</a:t>
            </a:r>
            <a:endParaRPr sz="1000" b="1">
              <a:solidFill>
                <a:schemeClr val="accent3"/>
              </a:solidFill>
              <a:latin typeface="Geist"/>
              <a:ea typeface="Geist"/>
              <a:cs typeface="Geist"/>
              <a:sym typeface="Geist"/>
            </a:endParaRPr>
          </a:p>
        </p:txBody>
      </p:sp>
      <p:sp>
        <p:nvSpPr>
          <p:cNvPr id="193" name="Google Shape;193;p28"/>
          <p:cNvSpPr/>
          <p:nvPr/>
        </p:nvSpPr>
        <p:spPr>
          <a:xfrm>
            <a:off x="379000" y="9856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1</a:t>
            </a:r>
            <a:endParaRPr sz="1000">
              <a:solidFill>
                <a:schemeClr val="lt1"/>
              </a:solidFill>
              <a:latin typeface="Geist SemiBold"/>
              <a:ea typeface="Geist SemiBold"/>
              <a:cs typeface="Geist SemiBold"/>
              <a:sym typeface="Geist SemiBold"/>
            </a:endParaRPr>
          </a:p>
        </p:txBody>
      </p:sp>
      <p:sp>
        <p:nvSpPr>
          <p:cNvPr id="194" name="Google Shape;194;p28"/>
          <p:cNvSpPr/>
          <p:nvPr/>
        </p:nvSpPr>
        <p:spPr>
          <a:xfrm>
            <a:off x="4647125" y="9856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2</a:t>
            </a:r>
            <a:endParaRPr sz="1000">
              <a:solidFill>
                <a:schemeClr val="lt1"/>
              </a:solidFill>
              <a:latin typeface="Geist SemiBold"/>
              <a:ea typeface="Geist SemiBold"/>
              <a:cs typeface="Geist SemiBold"/>
              <a:sym typeface="Geist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l-PL"/>
          </a:p>
        </p:txBody>
      </p:sp>
      <p:sp>
        <p:nvSpPr>
          <p:cNvPr id="3" name="Subtitle 2"/>
          <p:cNvSpPr>
            <a:spLocks noGrp="1"/>
          </p:cNvSpPr>
          <p:nvPr>
            <p:ph type="subTitle" idx="1"/>
          </p:nvPr>
        </p:nvSpPr>
        <p:spPr/>
        <p:txBody>
          <a:bodyPr/>
          <a:lstStyle/>
          <a:p>
            <a:endParaRPr lang="pl-PL"/>
          </a:p>
        </p:txBody>
      </p:sp>
      <p:pic>
        <p:nvPicPr>
          <p:cNvPr id="4" name="VID_20210527_133234">
            <a:hlinkClick r:id="" action="ppaction://media"/>
            <a:extLst>
              <a:ext uri="{FF2B5EF4-FFF2-40B4-BE49-F238E27FC236}">
                <a16:creationId xmlns:a16="http://schemas.microsoft.com/office/drawing/2014/main" xmlns="" id="{3E716F44-88E4-1B5C-46C2-605DC397ECD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2434" b="7156"/>
          <a:stretch/>
        </p:blipFill>
        <p:spPr>
          <a:xfrm>
            <a:off x="4570958" y="0"/>
            <a:ext cx="4557020" cy="4278094"/>
          </a:xfrm>
          <a:prstGeom prst="rect">
            <a:avLst/>
          </a:prstGeom>
        </p:spPr>
      </p:pic>
      <p:pic>
        <p:nvPicPr>
          <p:cNvPr id="5" name="Obraz 3">
            <a:extLst>
              <a:ext uri="{FF2B5EF4-FFF2-40B4-BE49-F238E27FC236}">
                <a16:creationId xmlns:a16="http://schemas.microsoft.com/office/drawing/2014/main" xmlns="" id="{347899AE-3465-C1A9-40A3-4144560BC567}"/>
              </a:ext>
            </a:extLst>
          </p:cNvPr>
          <p:cNvPicPr>
            <a:picLocks noChangeAspect="1"/>
          </p:cNvPicPr>
          <p:nvPr/>
        </p:nvPicPr>
        <p:blipFill>
          <a:blip r:embed="rId5"/>
          <a:stretch>
            <a:fillRect/>
          </a:stretch>
        </p:blipFill>
        <p:spPr>
          <a:xfrm>
            <a:off x="13938" y="24362"/>
            <a:ext cx="4330834" cy="2879943"/>
          </a:xfrm>
          <a:prstGeom prst="rect">
            <a:avLst/>
          </a:prstGeom>
        </p:spPr>
      </p:pic>
      <p:pic>
        <p:nvPicPr>
          <p:cNvPr id="6" name="Picture 2">
            <a:extLst>
              <a:ext uri="{FF2B5EF4-FFF2-40B4-BE49-F238E27FC236}">
                <a16:creationId xmlns:a16="http://schemas.microsoft.com/office/drawing/2014/main" xmlns="" id="{FF50991D-A5B2-0B77-B914-D4E968AE2F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904305"/>
            <a:ext cx="4501208" cy="1891173"/>
          </a:xfrm>
          <a:prstGeom prst="rect">
            <a:avLst/>
          </a:prstGeom>
          <a:noFill/>
          <a:extLst>
            <a:ext uri="{909E8E84-426E-40DD-AFC4-6F175D3DCCD1}">
              <a14:hiddenFill xmlns:a14="http://schemas.microsoft.com/office/drawing/2010/main">
                <a:solidFill>
                  <a:srgbClr val="FFFFFF"/>
                </a:solidFill>
              </a14:hiddenFill>
            </a:ext>
          </a:extLst>
        </p:spPr>
      </p:pic>
      <p:pic>
        <p:nvPicPr>
          <p:cNvPr id="7" name="Obraz 4">
            <a:extLst>
              <a:ext uri="{FF2B5EF4-FFF2-40B4-BE49-F238E27FC236}">
                <a16:creationId xmlns:a16="http://schemas.microsoft.com/office/drawing/2014/main" xmlns="" id="{C5FD9B10-5420-1E5C-CACB-EF18CD59918C}"/>
              </a:ext>
            </a:extLst>
          </p:cNvPr>
          <p:cNvPicPr>
            <a:picLocks noChangeAspect="1"/>
          </p:cNvPicPr>
          <p:nvPr/>
        </p:nvPicPr>
        <p:blipFill>
          <a:blip r:embed="rId7"/>
          <a:stretch>
            <a:fillRect/>
          </a:stretch>
        </p:blipFill>
        <p:spPr>
          <a:xfrm>
            <a:off x="1914244" y="3726358"/>
            <a:ext cx="2118075" cy="1413069"/>
          </a:xfrm>
          <a:prstGeom prst="rect">
            <a:avLst/>
          </a:prstGeom>
        </p:spPr>
      </p:pic>
    </p:spTree>
    <p:extLst>
      <p:ext uri="{BB962C8B-B14F-4D97-AF65-F5344CB8AC3E}">
        <p14:creationId xmlns:p14="http://schemas.microsoft.com/office/powerpoint/2010/main" val="312376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repeatCount="indefinite"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9"/>
          <p:cNvSpPr/>
          <p:nvPr/>
        </p:nvSpPr>
        <p:spPr>
          <a:xfrm>
            <a:off x="4783413" y="4141449"/>
            <a:ext cx="4080986" cy="954029"/>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eist"/>
              <a:ea typeface="Geist"/>
              <a:cs typeface="Geist"/>
              <a:sym typeface="Geist"/>
            </a:endParaRPr>
          </a:p>
        </p:txBody>
      </p:sp>
      <p:sp>
        <p:nvSpPr>
          <p:cNvPr id="200" name="Google Shape;200;p29"/>
          <p:cNvSpPr/>
          <p:nvPr/>
        </p:nvSpPr>
        <p:spPr>
          <a:xfrm>
            <a:off x="4783413" y="842200"/>
            <a:ext cx="4084500" cy="32586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eist"/>
              <a:ea typeface="Geist"/>
              <a:cs typeface="Geist"/>
              <a:sym typeface="Geist"/>
            </a:endParaRPr>
          </a:p>
        </p:txBody>
      </p:sp>
      <p:sp>
        <p:nvSpPr>
          <p:cNvPr id="201" name="Google Shape;201;p29" descr="title"/>
          <p:cNvSpPr txBox="1">
            <a:spLocks noGrp="1"/>
          </p:cNvSpPr>
          <p:nvPr>
            <p:ph type="title"/>
          </p:nvPr>
        </p:nvSpPr>
        <p:spPr>
          <a:xfrm>
            <a:off x="276375" y="386950"/>
            <a:ext cx="85881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dirty="0"/>
              <a:t>Zbiorniki Pofermentacyjne</a:t>
            </a:r>
            <a:endParaRPr dirty="0"/>
          </a:p>
        </p:txBody>
      </p:sp>
      <p:sp>
        <p:nvSpPr>
          <p:cNvPr id="202" name="Google Shape;202;p29"/>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12</a:t>
            </a:fld>
            <a:endParaRPr/>
          </a:p>
        </p:txBody>
      </p:sp>
      <p:sp>
        <p:nvSpPr>
          <p:cNvPr id="203" name="Google Shape;203;p29" descr="header"/>
          <p:cNvSpPr/>
          <p:nvPr/>
        </p:nvSpPr>
        <p:spPr>
          <a:xfrm>
            <a:off x="4786588" y="882850"/>
            <a:ext cx="40812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100" b="1">
                <a:solidFill>
                  <a:schemeClr val="dk1"/>
                </a:solidFill>
                <a:latin typeface="Geist"/>
                <a:ea typeface="Geist"/>
                <a:cs typeface="Geist"/>
                <a:sym typeface="Geist"/>
              </a:rPr>
              <a:t>Funkcje i konstrukcja zbiorników pofermentacyjnych</a:t>
            </a:r>
            <a:endParaRPr sz="1100" b="1">
              <a:solidFill>
                <a:schemeClr val="dk1"/>
              </a:solidFill>
              <a:latin typeface="Geist"/>
              <a:ea typeface="Geist"/>
              <a:cs typeface="Geist"/>
              <a:sym typeface="Geist"/>
            </a:endParaRPr>
          </a:p>
        </p:txBody>
      </p:sp>
      <p:sp>
        <p:nvSpPr>
          <p:cNvPr id="204" name="Google Shape;204;p29" descr="detail"/>
          <p:cNvSpPr txBox="1"/>
          <p:nvPr/>
        </p:nvSpPr>
        <p:spPr>
          <a:xfrm>
            <a:off x="4680763" y="1248550"/>
            <a:ext cx="4187100" cy="2691863"/>
          </a:xfrm>
          <a:prstGeom prst="rect">
            <a:avLst/>
          </a:prstGeom>
          <a:noFill/>
          <a:ln>
            <a:noFill/>
          </a:ln>
        </p:spPr>
        <p:txBody>
          <a:bodyPr spcFirstLastPara="1" wrap="square" lIns="91425" tIns="91425" rIns="91425" bIns="91425" anchor="t" anchorCtr="0">
            <a:noAutofit/>
          </a:bodyPr>
          <a:lstStyle/>
          <a:p>
            <a:pPr marL="371475" marR="0" lvl="0" indent="-234950" algn="l" rtl="0">
              <a:lnSpc>
                <a:spcPct val="100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Funkcja: Bezpieczne przechowywanie pofermentu przez wymagany okres co najmniej 5-6 miesięcy, zapobieganie emisjom amoniaku, metanu i odorów oraz umożliwienie dofermentacji dla dodatkowego uzysku biogazu.</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Konstrukcje zbiorników: żelbetowe lub stalowe, podobne do fermentorów, ale zazwyczaj bez izolacji i ogrzewania. Coraz częściej stosowane są dachy membranowe umożliwiające wychwyt biogazu z dofermentacji.</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Laguny ziemne to wykopy uszczelnione folią HDPE. Są tańsze, ale zajmują dużo miejsca, mogą być otwarte lub przykryte pływającą membraną.</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600"/>
              </a:spcAft>
              <a:buClr>
                <a:schemeClr val="accent1"/>
              </a:buClr>
              <a:buSzPts val="1000"/>
              <a:buFont typeface="Geist"/>
              <a:buChar char="•"/>
            </a:pPr>
            <a:r>
              <a:rPr lang="pl" sz="1000" dirty="0">
                <a:solidFill>
                  <a:schemeClr val="dk1"/>
                </a:solidFill>
                <a:latin typeface="Geist"/>
                <a:ea typeface="Geist"/>
                <a:cs typeface="Geist"/>
                <a:sym typeface="Geist"/>
              </a:rPr>
              <a:t>Wyposażenie: systemy napełniania i opróżniania (pompy), czasem mieszadła do utrzymania jednorodności, w zamkniętych zbiornikach system odprowadzania biogazu i zawory bezpieczeństwa.</a:t>
            </a:r>
            <a:endParaRPr sz="1000" dirty="0">
              <a:solidFill>
                <a:schemeClr val="dk1"/>
              </a:solidFill>
              <a:latin typeface="Geist"/>
              <a:ea typeface="Geist"/>
              <a:cs typeface="Geist"/>
              <a:sym typeface="Geist"/>
            </a:endParaRPr>
          </a:p>
        </p:txBody>
      </p:sp>
      <p:sp>
        <p:nvSpPr>
          <p:cNvPr id="206" name="Google Shape;206;p29"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MAGAZYNOWANIE</a:t>
            </a:r>
            <a:endParaRPr sz="800">
              <a:solidFill>
                <a:schemeClr val="accent1"/>
              </a:solidFill>
              <a:latin typeface="Geist SemiBold"/>
              <a:ea typeface="Geist SemiBold"/>
              <a:cs typeface="Geist SemiBold"/>
              <a:sym typeface="Geist SemiBold"/>
            </a:endParaRPr>
          </a:p>
        </p:txBody>
      </p:sp>
      <p:sp>
        <p:nvSpPr>
          <p:cNvPr id="207" name="Google Shape;207;p29" descr="takeaway"/>
          <p:cNvSpPr txBox="1"/>
          <p:nvPr/>
        </p:nvSpPr>
        <p:spPr>
          <a:xfrm>
            <a:off x="4783413" y="4141448"/>
            <a:ext cx="4080986" cy="95403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900" dirty="0">
                <a:solidFill>
                  <a:schemeClr val="lt1"/>
                </a:solidFill>
                <a:latin typeface="Geist"/>
                <a:ea typeface="Geist"/>
                <a:cs typeface="Geist"/>
                <a:sym typeface="Geist"/>
              </a:rPr>
              <a:t>Magazynowanie pofermentu jest niezbędne dla bezpiecznego przechowywania produktu końcowego fermentacji przez okres minimum 5-6 miesięcy. Wybór odpowiedniej konstrukcji zbiornika oraz zastosowanie odpowiedniego wyposażenia i pokryć wpływa na minimalizację emisji i możliwość dofermentacji, co zwiększa efektywność całego procesu biogazowni.</a:t>
            </a:r>
            <a:endParaRPr sz="900" dirty="0">
              <a:solidFill>
                <a:schemeClr val="lt1"/>
              </a:solidFill>
              <a:latin typeface="Geist"/>
              <a:ea typeface="Geist"/>
              <a:cs typeface="Geist"/>
              <a:sym typeface="Geist"/>
            </a:endParaRPr>
          </a:p>
        </p:txBody>
      </p:sp>
      <p:sp>
        <p:nvSpPr>
          <p:cNvPr id="208" name="Google Shape;208;p29"/>
          <p:cNvSpPr/>
          <p:nvPr/>
        </p:nvSpPr>
        <p:spPr>
          <a:xfrm rot="5400000">
            <a:off x="490326" y="4453000"/>
            <a:ext cx="133125" cy="80750"/>
          </a:xfrm>
          <a:prstGeom prst="flowChartExtra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pic>
        <p:nvPicPr>
          <p:cNvPr id="6148" name="Picture 4" descr="Kompleksowe zarządzanie gnojowicą trzody chlewnej - Artykuły - 3trzy3,  świnie on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7450"/>
            <a:ext cx="4788063" cy="26949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4"/>
          <a:srcRect t="8413" b="22615"/>
          <a:stretch/>
        </p:blipFill>
        <p:spPr>
          <a:xfrm>
            <a:off x="0" y="3287720"/>
            <a:ext cx="4783363" cy="18557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0"/>
          <p:cNvSpPr/>
          <p:nvPr/>
        </p:nvSpPr>
        <p:spPr>
          <a:xfrm>
            <a:off x="694514" y="1214275"/>
            <a:ext cx="2067263" cy="3334144"/>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latin typeface="Geist"/>
              <a:ea typeface="Geist"/>
              <a:cs typeface="Geist"/>
              <a:sym typeface="Geist"/>
            </a:endParaRPr>
          </a:p>
        </p:txBody>
      </p:sp>
      <p:sp>
        <p:nvSpPr>
          <p:cNvPr id="214" name="Google Shape;214;p30"/>
          <p:cNvSpPr/>
          <p:nvPr/>
        </p:nvSpPr>
        <p:spPr>
          <a:xfrm>
            <a:off x="2734633" y="1214275"/>
            <a:ext cx="2069445" cy="3334144"/>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latin typeface="Geist"/>
              <a:ea typeface="Geist"/>
              <a:cs typeface="Geist"/>
              <a:sym typeface="Geist"/>
            </a:endParaRPr>
          </a:p>
        </p:txBody>
      </p:sp>
      <p:sp>
        <p:nvSpPr>
          <p:cNvPr id="215" name="Google Shape;215;p30"/>
          <p:cNvSpPr/>
          <p:nvPr/>
        </p:nvSpPr>
        <p:spPr>
          <a:xfrm>
            <a:off x="4774808" y="1214274"/>
            <a:ext cx="2069445" cy="3334145"/>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latin typeface="Geist"/>
              <a:ea typeface="Geist"/>
              <a:cs typeface="Geist"/>
              <a:sym typeface="Geist"/>
            </a:endParaRPr>
          </a:p>
        </p:txBody>
      </p:sp>
      <p:sp>
        <p:nvSpPr>
          <p:cNvPr id="216" name="Google Shape;216;p30"/>
          <p:cNvSpPr/>
          <p:nvPr/>
        </p:nvSpPr>
        <p:spPr>
          <a:xfrm>
            <a:off x="6814983" y="1214275"/>
            <a:ext cx="2069445" cy="3412658"/>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latin typeface="Geist"/>
              <a:ea typeface="Geist"/>
              <a:cs typeface="Geist"/>
              <a:sym typeface="Geist"/>
            </a:endParaRPr>
          </a:p>
        </p:txBody>
      </p:sp>
      <p:sp>
        <p:nvSpPr>
          <p:cNvPr id="217" name="Google Shape;217;p30" descr="takeaway"/>
          <p:cNvSpPr txBox="1"/>
          <p:nvPr/>
        </p:nvSpPr>
        <p:spPr>
          <a:xfrm>
            <a:off x="261917" y="4548420"/>
            <a:ext cx="8708070" cy="579600"/>
          </a:xfrm>
          <a:prstGeom prst="rect">
            <a:avLst/>
          </a:prstGeom>
          <a:solidFill>
            <a:schemeClr val="bg1"/>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800" dirty="0">
                <a:solidFill>
                  <a:schemeClr val="accent1"/>
                </a:solidFill>
                <a:latin typeface="Geist"/>
                <a:ea typeface="Geist"/>
                <a:cs typeface="Geist"/>
                <a:sym typeface="Geist"/>
              </a:rPr>
              <a:t>Efektywne zarządzanie biogazem obejmuje jego transport, wstępne oczyszczanie, magazynowanie i przetwarzanie w jednostkach kogeneracyjnych. Każdy etap wymaga odpowiednich urządzeń i technologii, aby zapewnić stabilność produkcji i bezpieczeństwo całego systemu.</a:t>
            </a:r>
            <a:endParaRPr sz="800" dirty="0">
              <a:solidFill>
                <a:schemeClr val="accent1"/>
              </a:solidFill>
              <a:latin typeface="Geist"/>
              <a:ea typeface="Geist"/>
              <a:cs typeface="Geist"/>
              <a:sym typeface="Geist"/>
            </a:endParaRPr>
          </a:p>
        </p:txBody>
      </p:sp>
      <p:sp>
        <p:nvSpPr>
          <p:cNvPr id="218" name="Google Shape;218;p30"/>
          <p:cNvSpPr/>
          <p:nvPr/>
        </p:nvSpPr>
        <p:spPr>
          <a:xfrm>
            <a:off x="147485" y="1208474"/>
            <a:ext cx="8822502" cy="2578545"/>
          </a:xfrm>
          <a:prstGeom prst="rect">
            <a:avLst/>
          </a:prstGeom>
          <a:solidFill>
            <a:srgbClr val="E6EBE9">
              <a:alpha val="8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latin typeface="Geist"/>
              <a:ea typeface="Geist"/>
              <a:cs typeface="Geist"/>
              <a:sym typeface="Geist"/>
            </a:endParaRPr>
          </a:p>
        </p:txBody>
      </p:sp>
      <p:sp>
        <p:nvSpPr>
          <p:cNvPr id="220" name="Google Shape;220;p30" descr="header_0"/>
          <p:cNvSpPr/>
          <p:nvPr/>
        </p:nvSpPr>
        <p:spPr>
          <a:xfrm>
            <a:off x="691261" y="921784"/>
            <a:ext cx="2191361" cy="292500"/>
          </a:xfrm>
          <a:prstGeom prst="homePlate">
            <a:avLst>
              <a:gd name="adj" fmla="val 39539"/>
            </a:avLst>
          </a:prstGeom>
          <a:solidFill>
            <a:schemeClr val="accent2"/>
          </a:solidFill>
          <a:ln>
            <a:noFill/>
          </a:ln>
        </p:spPr>
        <p:txBody>
          <a:bodyPr spcFirstLastPara="1" wrap="square" lIns="102875" tIns="34275" rIns="68575" bIns="34275" anchor="ctr" anchorCtr="0">
            <a:noAutofit/>
          </a:bodyPr>
          <a:lstStyle/>
          <a:p>
            <a:pPr marL="0" marR="0" lvl="0" indent="0" algn="l" rtl="0">
              <a:lnSpc>
                <a:spcPct val="100000"/>
              </a:lnSpc>
              <a:spcBef>
                <a:spcPts val="0"/>
              </a:spcBef>
              <a:spcAft>
                <a:spcPts val="0"/>
              </a:spcAft>
              <a:buNone/>
            </a:pPr>
            <a:r>
              <a:rPr lang="pl" sz="800" b="1">
                <a:solidFill>
                  <a:schemeClr val="accent3"/>
                </a:solidFill>
                <a:latin typeface="Geist"/>
                <a:ea typeface="Geist"/>
                <a:cs typeface="Geist"/>
                <a:sym typeface="Geist"/>
              </a:rPr>
              <a:t>Transport i Wstępne Oczyszczanie Biogazu</a:t>
            </a:r>
            <a:endParaRPr sz="800" b="1">
              <a:solidFill>
                <a:schemeClr val="accent3"/>
              </a:solidFill>
              <a:latin typeface="Geist"/>
              <a:ea typeface="Geist"/>
              <a:cs typeface="Geist"/>
              <a:sym typeface="Geist"/>
            </a:endParaRPr>
          </a:p>
        </p:txBody>
      </p:sp>
      <p:sp>
        <p:nvSpPr>
          <p:cNvPr id="221" name="Google Shape;221;p30" descr="header_1"/>
          <p:cNvSpPr/>
          <p:nvPr/>
        </p:nvSpPr>
        <p:spPr>
          <a:xfrm>
            <a:off x="2731432" y="921775"/>
            <a:ext cx="2191361" cy="292500"/>
          </a:xfrm>
          <a:prstGeom prst="chevron">
            <a:avLst>
              <a:gd name="adj" fmla="val 38150"/>
            </a:avLst>
          </a:prstGeom>
          <a:solidFill>
            <a:schemeClr val="accent2"/>
          </a:solid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800" b="1">
                <a:solidFill>
                  <a:schemeClr val="accent3"/>
                </a:solidFill>
                <a:latin typeface="Geist"/>
                <a:ea typeface="Geist"/>
                <a:cs typeface="Geist"/>
                <a:sym typeface="Geist"/>
              </a:rPr>
              <a:t>Uzdatnianie Biogazu – Odsiarczanie</a:t>
            </a:r>
            <a:endParaRPr sz="800" b="1">
              <a:solidFill>
                <a:schemeClr val="accent3"/>
              </a:solidFill>
              <a:latin typeface="Geist"/>
              <a:ea typeface="Geist"/>
              <a:cs typeface="Geist"/>
              <a:sym typeface="Geist"/>
            </a:endParaRPr>
          </a:p>
        </p:txBody>
      </p:sp>
      <p:sp>
        <p:nvSpPr>
          <p:cNvPr id="222" name="Google Shape;222;p30" descr="header_2"/>
          <p:cNvSpPr/>
          <p:nvPr/>
        </p:nvSpPr>
        <p:spPr>
          <a:xfrm>
            <a:off x="4771603" y="921775"/>
            <a:ext cx="2191361" cy="292500"/>
          </a:xfrm>
          <a:prstGeom prst="chevron">
            <a:avLst>
              <a:gd name="adj" fmla="val 36915"/>
            </a:avLst>
          </a:prstGeom>
          <a:solidFill>
            <a:schemeClr val="accent2"/>
          </a:solid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800" b="1">
                <a:solidFill>
                  <a:schemeClr val="accent3"/>
                </a:solidFill>
                <a:latin typeface="Geist"/>
                <a:ea typeface="Geist"/>
                <a:cs typeface="Geist"/>
                <a:sym typeface="Geist"/>
              </a:rPr>
              <a:t>Osuszanie Biogazu</a:t>
            </a:r>
            <a:endParaRPr sz="800" b="1">
              <a:solidFill>
                <a:schemeClr val="accent3"/>
              </a:solidFill>
              <a:latin typeface="Geist"/>
              <a:ea typeface="Geist"/>
              <a:cs typeface="Geist"/>
              <a:sym typeface="Geist"/>
            </a:endParaRPr>
          </a:p>
        </p:txBody>
      </p:sp>
      <p:sp>
        <p:nvSpPr>
          <p:cNvPr id="223" name="Google Shape;223;p30" descr="header_3"/>
          <p:cNvSpPr/>
          <p:nvPr/>
        </p:nvSpPr>
        <p:spPr>
          <a:xfrm>
            <a:off x="6811774" y="921775"/>
            <a:ext cx="2191361" cy="292500"/>
          </a:xfrm>
          <a:prstGeom prst="chevron">
            <a:avLst>
              <a:gd name="adj" fmla="val 38180"/>
            </a:avLst>
          </a:prstGeom>
          <a:solidFill>
            <a:schemeClr val="accent2"/>
          </a:solid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800" b="1">
                <a:solidFill>
                  <a:schemeClr val="accent3"/>
                </a:solidFill>
                <a:latin typeface="Geist"/>
                <a:ea typeface="Geist"/>
                <a:cs typeface="Geist"/>
                <a:sym typeface="Geist"/>
              </a:rPr>
              <a:t>Magazynowanie i Wykorzystanie Biogazu</a:t>
            </a:r>
            <a:endParaRPr sz="800" b="1">
              <a:solidFill>
                <a:schemeClr val="accent3"/>
              </a:solidFill>
              <a:latin typeface="Geist"/>
              <a:ea typeface="Geist"/>
              <a:cs typeface="Geist"/>
              <a:sym typeface="Geist"/>
            </a:endParaRPr>
          </a:p>
        </p:txBody>
      </p:sp>
      <p:sp>
        <p:nvSpPr>
          <p:cNvPr id="224" name="Google Shape;224;p30" descr="detail_0"/>
          <p:cNvSpPr txBox="1"/>
          <p:nvPr/>
        </p:nvSpPr>
        <p:spPr>
          <a:xfrm>
            <a:off x="638679" y="1203750"/>
            <a:ext cx="2179200" cy="2151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800" dirty="0">
                <a:solidFill>
                  <a:schemeClr val="dk1"/>
                </a:solidFill>
                <a:latin typeface="Geist"/>
                <a:ea typeface="Geist"/>
                <a:cs typeface="Geist"/>
                <a:sym typeface="Geist"/>
              </a:rPr>
              <a:t>Rurociągi wykonane z PE lub stali nierdzewnej, o odpowiedniej średnicy i prowadzeniu ze spadkiem dla odwadniaczy (syfonów kondensatu).</a:t>
            </a:r>
            <a:endParaRPr sz="800" dirty="0">
              <a:solidFill>
                <a:schemeClr val="dk1"/>
              </a:solidFill>
              <a:latin typeface="Geist"/>
              <a:ea typeface="Geist"/>
              <a:cs typeface="Geist"/>
              <a:sym typeface="Geist"/>
            </a:endParaRPr>
          </a:p>
          <a:p>
            <a:pPr marL="171450" marR="0" lvl="0" indent="-168275" algn="l" rtl="0">
              <a:lnSpc>
                <a:spcPct val="100000"/>
              </a:lnSpc>
              <a:spcBef>
                <a:spcPts val="400"/>
              </a:spcBef>
              <a:spcAft>
                <a:spcPts val="0"/>
              </a:spcAft>
              <a:buClr>
                <a:schemeClr val="accent1"/>
              </a:buClr>
              <a:buSzPts val="850"/>
              <a:buFont typeface="Geist"/>
              <a:buChar char="•"/>
            </a:pPr>
            <a:r>
              <a:rPr lang="pl" sz="800" dirty="0">
                <a:solidFill>
                  <a:schemeClr val="dk1"/>
                </a:solidFill>
                <a:latin typeface="Geist"/>
                <a:ea typeface="Geist"/>
                <a:cs typeface="Geist"/>
                <a:sym typeface="Geist"/>
              </a:rPr>
              <a:t>Dmuchawa biogazu podnosi ciśnienie w przypadku niedostatecznego do jednostki kogeneracyjnej (CHP), wykonana w standardzie Ex.</a:t>
            </a:r>
            <a:endParaRPr sz="800" dirty="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800" dirty="0">
                <a:solidFill>
                  <a:schemeClr val="dk1"/>
                </a:solidFill>
                <a:latin typeface="Geist"/>
                <a:ea typeface="Geist"/>
                <a:cs typeface="Geist"/>
                <a:sym typeface="Geist"/>
              </a:rPr>
              <a:t>Zabezpieczenia systemu obejmują przerywacze płomienia oraz zawory bezpieczeństwa nadciśnieniowe i podciśnieniowe.</a:t>
            </a:r>
            <a:endParaRPr sz="800" dirty="0">
              <a:solidFill>
                <a:schemeClr val="dk1"/>
              </a:solidFill>
              <a:latin typeface="Geist"/>
              <a:ea typeface="Geist"/>
              <a:cs typeface="Geist"/>
              <a:sym typeface="Geist"/>
            </a:endParaRPr>
          </a:p>
        </p:txBody>
      </p:sp>
      <p:sp>
        <p:nvSpPr>
          <p:cNvPr id="225" name="Google Shape;225;p30" descr="detail_1"/>
          <p:cNvSpPr txBox="1"/>
          <p:nvPr/>
        </p:nvSpPr>
        <p:spPr>
          <a:xfrm>
            <a:off x="2673209" y="1203750"/>
            <a:ext cx="2179200" cy="2151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800" dirty="0">
                <a:solidFill>
                  <a:schemeClr val="dk1"/>
                </a:solidFill>
                <a:latin typeface="Geist"/>
                <a:ea typeface="Geist"/>
                <a:cs typeface="Geist"/>
                <a:sym typeface="Geist"/>
              </a:rPr>
              <a:t>Usuwanie siarkowodoru (H2S) zapobiega korozji i wydłuża żywotność silnika kogeneracyjnego.</a:t>
            </a:r>
            <a:endParaRPr sz="800" dirty="0">
              <a:solidFill>
                <a:schemeClr val="dk1"/>
              </a:solidFill>
              <a:latin typeface="Geist"/>
              <a:ea typeface="Geist"/>
              <a:cs typeface="Geist"/>
              <a:sym typeface="Geist"/>
            </a:endParaRPr>
          </a:p>
          <a:p>
            <a:pPr marL="171450" marR="0" lvl="0" indent="-168275" algn="l" rtl="0">
              <a:lnSpc>
                <a:spcPct val="100000"/>
              </a:lnSpc>
              <a:spcBef>
                <a:spcPts val="400"/>
              </a:spcBef>
              <a:spcAft>
                <a:spcPts val="0"/>
              </a:spcAft>
              <a:buClr>
                <a:schemeClr val="accent1"/>
              </a:buClr>
              <a:buSzPts val="850"/>
              <a:buFont typeface="Geist"/>
              <a:buChar char="•"/>
            </a:pPr>
            <a:r>
              <a:rPr lang="pl" sz="800" dirty="0">
                <a:solidFill>
                  <a:schemeClr val="dk1"/>
                </a:solidFill>
                <a:latin typeface="Geist"/>
                <a:ea typeface="Geist"/>
                <a:cs typeface="Geist"/>
                <a:sym typeface="Geist"/>
              </a:rPr>
              <a:t>Metody biologiczne: kontrolowane dodawanie powietrza (2-6% obj.) w fermentorze, bakterie siarkowe utleniające H2S do siarki elementarnej.</a:t>
            </a:r>
            <a:endParaRPr sz="800" dirty="0">
              <a:solidFill>
                <a:schemeClr val="dk1"/>
              </a:solidFill>
              <a:latin typeface="Geist"/>
              <a:ea typeface="Geist"/>
              <a:cs typeface="Geist"/>
              <a:sym typeface="Geist"/>
            </a:endParaRPr>
          </a:p>
          <a:p>
            <a:pPr marL="171450" marR="0" lvl="0" indent="-168275" algn="l" rtl="0">
              <a:lnSpc>
                <a:spcPct val="100000"/>
              </a:lnSpc>
              <a:spcBef>
                <a:spcPts val="400"/>
              </a:spcBef>
              <a:spcAft>
                <a:spcPts val="0"/>
              </a:spcAft>
              <a:buClr>
                <a:schemeClr val="accent1"/>
              </a:buClr>
              <a:buSzPts val="850"/>
              <a:buFont typeface="Geist"/>
              <a:buChar char="•"/>
            </a:pPr>
            <a:r>
              <a:rPr lang="pl" sz="800" dirty="0">
                <a:solidFill>
                  <a:schemeClr val="dk1"/>
                </a:solidFill>
                <a:latin typeface="Geist"/>
                <a:ea typeface="Geist"/>
                <a:cs typeface="Geist"/>
                <a:sym typeface="Geist"/>
              </a:rPr>
              <a:t>Metody zewnętrzne: bioreaktory (skrubery) zapewniają lepszą kontrolę i skuteczność, choć zwiększają koszty.</a:t>
            </a:r>
            <a:endParaRPr sz="800" dirty="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800" dirty="0">
                <a:solidFill>
                  <a:schemeClr val="dk1"/>
                </a:solidFill>
                <a:latin typeface="Geist"/>
                <a:ea typeface="Geist"/>
                <a:cs typeface="Geist"/>
                <a:sym typeface="Geist"/>
              </a:rPr>
              <a:t>Metody chemiczne/fizykochemiczne: dozowanie soli żelaza, adsorpcja na węglu aktywnym lub tlenku żelaza.</a:t>
            </a:r>
            <a:endParaRPr sz="800" dirty="0">
              <a:solidFill>
                <a:schemeClr val="dk1"/>
              </a:solidFill>
              <a:latin typeface="Geist"/>
              <a:ea typeface="Geist"/>
              <a:cs typeface="Geist"/>
              <a:sym typeface="Geist"/>
            </a:endParaRPr>
          </a:p>
        </p:txBody>
      </p:sp>
      <p:sp>
        <p:nvSpPr>
          <p:cNvPr id="226" name="Google Shape;226;p30" descr="detail_2"/>
          <p:cNvSpPr txBox="1"/>
          <p:nvPr/>
        </p:nvSpPr>
        <p:spPr>
          <a:xfrm>
            <a:off x="4707693" y="1203750"/>
            <a:ext cx="2179200" cy="2151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800" dirty="0">
                <a:solidFill>
                  <a:schemeClr val="dk1"/>
                </a:solidFill>
                <a:latin typeface="Geist"/>
                <a:ea typeface="Geist"/>
                <a:cs typeface="Geist"/>
                <a:sym typeface="Geist"/>
              </a:rPr>
              <a:t>Proces usuwania pary wodnej zapobiega kondensacji i korozji w silniku kogeneracyjnym.</a:t>
            </a:r>
            <a:endParaRPr sz="800" dirty="0">
              <a:solidFill>
                <a:schemeClr val="dk1"/>
              </a:solidFill>
              <a:latin typeface="Geist"/>
              <a:ea typeface="Geist"/>
              <a:cs typeface="Geist"/>
              <a:sym typeface="Geist"/>
            </a:endParaRPr>
          </a:p>
          <a:p>
            <a:pPr marL="171450" marR="0" lvl="0" indent="-168275" algn="l" rtl="0">
              <a:lnSpc>
                <a:spcPct val="100000"/>
              </a:lnSpc>
              <a:spcBef>
                <a:spcPts val="400"/>
              </a:spcBef>
              <a:spcAft>
                <a:spcPts val="0"/>
              </a:spcAft>
              <a:buClr>
                <a:schemeClr val="accent1"/>
              </a:buClr>
              <a:buSzPts val="850"/>
              <a:buFont typeface="Geist"/>
              <a:buChar char="•"/>
            </a:pPr>
            <a:r>
              <a:rPr lang="pl" sz="800" dirty="0">
                <a:solidFill>
                  <a:schemeClr val="dk1"/>
                </a:solidFill>
                <a:latin typeface="Geist"/>
                <a:ea typeface="Geist"/>
                <a:cs typeface="Geist"/>
                <a:sym typeface="Geist"/>
              </a:rPr>
              <a:t>Najczęściej stosowane chłodzenie biogazu w wymienniku ciepła do około +5°C.</a:t>
            </a:r>
            <a:endParaRPr sz="800" dirty="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800" dirty="0">
                <a:solidFill>
                  <a:schemeClr val="dk1"/>
                </a:solidFill>
                <a:latin typeface="Geist"/>
                <a:ea typeface="Geist"/>
                <a:cs typeface="Geist"/>
                <a:sym typeface="Geist"/>
              </a:rPr>
              <a:t>Skroplona woda (kondensat) oddzielana jest z gazu, a schłodzony biogaz często jest lekko podgrzewany przed dalszym wykorzystaniem.</a:t>
            </a:r>
            <a:endParaRPr sz="800" dirty="0">
              <a:solidFill>
                <a:schemeClr val="dk1"/>
              </a:solidFill>
              <a:latin typeface="Geist"/>
              <a:ea typeface="Geist"/>
              <a:cs typeface="Geist"/>
              <a:sym typeface="Geist"/>
            </a:endParaRPr>
          </a:p>
        </p:txBody>
      </p:sp>
      <p:sp>
        <p:nvSpPr>
          <p:cNvPr id="227" name="Google Shape;227;p30" descr="detail_3"/>
          <p:cNvSpPr txBox="1"/>
          <p:nvPr/>
        </p:nvSpPr>
        <p:spPr>
          <a:xfrm>
            <a:off x="6742213" y="1203750"/>
            <a:ext cx="2179200" cy="2151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800" dirty="0">
                <a:solidFill>
                  <a:schemeClr val="dk1"/>
                </a:solidFill>
                <a:latin typeface="Geist"/>
                <a:ea typeface="Geist"/>
                <a:cs typeface="Geist"/>
                <a:sym typeface="Geist"/>
              </a:rPr>
              <a:t>Magazynowanie biogazu buforuje nierównomierną produkcję i zapewnia stabilne zasilanie jednostek kogeneracyjnych (CHP).</a:t>
            </a:r>
            <a:endParaRPr sz="800" dirty="0">
              <a:solidFill>
                <a:schemeClr val="dk1"/>
              </a:solidFill>
              <a:latin typeface="Geist"/>
              <a:ea typeface="Geist"/>
              <a:cs typeface="Geist"/>
              <a:sym typeface="Geist"/>
            </a:endParaRPr>
          </a:p>
          <a:p>
            <a:pPr marL="171450" marR="0" lvl="0" indent="-168275" algn="l" rtl="0">
              <a:lnSpc>
                <a:spcPct val="100000"/>
              </a:lnSpc>
              <a:spcBef>
                <a:spcPts val="400"/>
              </a:spcBef>
              <a:spcAft>
                <a:spcPts val="0"/>
              </a:spcAft>
              <a:buClr>
                <a:schemeClr val="accent1"/>
              </a:buClr>
              <a:buSzPts val="850"/>
              <a:buFont typeface="Geist"/>
              <a:buChar char="•"/>
            </a:pPr>
            <a:r>
              <a:rPr lang="pl" sz="800" dirty="0">
                <a:solidFill>
                  <a:schemeClr val="dk1"/>
                </a:solidFill>
                <a:latin typeface="Geist"/>
                <a:ea typeface="Geist"/>
                <a:cs typeface="Geist"/>
                <a:sym typeface="Geist"/>
              </a:rPr>
              <a:t>Typy magazynów: niskociśnieniowe (dachy membranowe, zbiorniki powłokowe) oraz rzadziej wysokociśnieniowe (np. do produkcji biometanu CNG).</a:t>
            </a:r>
            <a:endParaRPr sz="800" dirty="0">
              <a:solidFill>
                <a:schemeClr val="dk1"/>
              </a:solidFill>
              <a:latin typeface="Geist"/>
              <a:ea typeface="Geist"/>
              <a:cs typeface="Geist"/>
              <a:sym typeface="Geist"/>
            </a:endParaRPr>
          </a:p>
          <a:p>
            <a:pPr marL="171450" marR="0" lvl="0" indent="-168275" algn="l" rtl="0">
              <a:lnSpc>
                <a:spcPct val="100000"/>
              </a:lnSpc>
              <a:spcBef>
                <a:spcPts val="400"/>
              </a:spcBef>
              <a:spcAft>
                <a:spcPts val="0"/>
              </a:spcAft>
              <a:buClr>
                <a:schemeClr val="accent1"/>
              </a:buClr>
              <a:buSzPts val="850"/>
              <a:buFont typeface="Geist"/>
              <a:buChar char="•"/>
            </a:pPr>
            <a:r>
              <a:rPr lang="pl" sz="800" dirty="0">
                <a:solidFill>
                  <a:schemeClr val="dk1"/>
                </a:solidFill>
                <a:latin typeface="Geist"/>
                <a:ea typeface="Geist"/>
                <a:cs typeface="Geist"/>
                <a:sym typeface="Geist"/>
              </a:rPr>
              <a:t>Jednostki kogeneracyjne zamieniają biogaz w prąd i ciepło, wykorzystując silniki gazowe Otto lub silniki dwupaliwowe, z systemem odzysku ciepła i zaawansowanym sterowaniem.</a:t>
            </a:r>
            <a:endParaRPr sz="800" dirty="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800" dirty="0">
                <a:solidFill>
                  <a:schemeClr val="dk1"/>
                </a:solidFill>
                <a:latin typeface="Geist"/>
                <a:ea typeface="Geist"/>
                <a:cs typeface="Geist"/>
                <a:sym typeface="Geist"/>
              </a:rPr>
              <a:t>Pochodnia gazowa zapewnia bezpieczeństwo, spalając biogaz w sytuacjach awaryjnych lub podczas rozruchu.</a:t>
            </a:r>
            <a:endParaRPr sz="800" dirty="0">
              <a:solidFill>
                <a:schemeClr val="dk1"/>
              </a:solidFill>
              <a:latin typeface="Geist"/>
              <a:ea typeface="Geist"/>
              <a:cs typeface="Geist"/>
              <a:sym typeface="Geist"/>
            </a:endParaRPr>
          </a:p>
        </p:txBody>
      </p:sp>
      <p:sp>
        <p:nvSpPr>
          <p:cNvPr id="228" name="Google Shape;228;p30" descr="deliverable_0"/>
          <p:cNvSpPr txBox="1"/>
          <p:nvPr/>
        </p:nvSpPr>
        <p:spPr>
          <a:xfrm>
            <a:off x="660545" y="3761204"/>
            <a:ext cx="2179200" cy="8820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Sieć rurociągów PE i stali nierdzewnej</a:t>
            </a:r>
            <a:endParaRPr sz="800" dirty="0">
              <a:solidFill>
                <a:schemeClr val="accent3"/>
              </a:solidFill>
              <a:latin typeface="Geist"/>
              <a:ea typeface="Geist"/>
              <a:cs typeface="Geist"/>
              <a:sym typeface="Geist"/>
            </a:endParaRPr>
          </a:p>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Dmuchawa biogazu Ex</a:t>
            </a:r>
            <a:endParaRPr sz="800" dirty="0">
              <a:solidFill>
                <a:schemeClr val="accent3"/>
              </a:solidFill>
              <a:latin typeface="Geist"/>
              <a:ea typeface="Geist"/>
              <a:cs typeface="Geist"/>
              <a:sym typeface="Geist"/>
            </a:endParaRPr>
          </a:p>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System zabezpieczeń: przerywacze płomienia, zawory bezpieczeństwa</a:t>
            </a:r>
            <a:endParaRPr sz="800" dirty="0">
              <a:solidFill>
                <a:schemeClr val="accent3"/>
              </a:solidFill>
              <a:latin typeface="Geist"/>
              <a:ea typeface="Geist"/>
              <a:cs typeface="Geist"/>
              <a:sym typeface="Geist"/>
            </a:endParaRPr>
          </a:p>
        </p:txBody>
      </p:sp>
      <p:sp>
        <p:nvSpPr>
          <p:cNvPr id="229" name="Google Shape;229;p30" descr="deliverable_1"/>
          <p:cNvSpPr txBox="1"/>
          <p:nvPr/>
        </p:nvSpPr>
        <p:spPr>
          <a:xfrm>
            <a:off x="2731432" y="3787019"/>
            <a:ext cx="2179200" cy="8820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Systemy biologicznego odsiarczania</a:t>
            </a:r>
            <a:endParaRPr sz="800" dirty="0">
              <a:solidFill>
                <a:schemeClr val="accent3"/>
              </a:solidFill>
              <a:latin typeface="Geist"/>
              <a:ea typeface="Geist"/>
              <a:cs typeface="Geist"/>
              <a:sym typeface="Geist"/>
            </a:endParaRPr>
          </a:p>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Bioreaktory złożowe (skrubery)</a:t>
            </a:r>
            <a:endParaRPr sz="800" dirty="0">
              <a:solidFill>
                <a:schemeClr val="accent3"/>
              </a:solidFill>
              <a:latin typeface="Geist"/>
              <a:ea typeface="Geist"/>
              <a:cs typeface="Geist"/>
              <a:sym typeface="Geist"/>
            </a:endParaRPr>
          </a:p>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Instalacje chemiczne i fizykochemiczne</a:t>
            </a:r>
            <a:endParaRPr sz="800" dirty="0">
              <a:solidFill>
                <a:schemeClr val="accent3"/>
              </a:solidFill>
              <a:latin typeface="Geist"/>
              <a:ea typeface="Geist"/>
              <a:cs typeface="Geist"/>
              <a:sym typeface="Geist"/>
            </a:endParaRPr>
          </a:p>
        </p:txBody>
      </p:sp>
      <p:sp>
        <p:nvSpPr>
          <p:cNvPr id="230" name="Google Shape;230;p30" descr="deliverable_2"/>
          <p:cNvSpPr txBox="1"/>
          <p:nvPr/>
        </p:nvSpPr>
        <p:spPr>
          <a:xfrm>
            <a:off x="4768224" y="3787019"/>
            <a:ext cx="2179200" cy="8820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Wymiennik ciepła do chłodzenia biogazu</a:t>
            </a:r>
            <a:endParaRPr sz="800" dirty="0">
              <a:solidFill>
                <a:schemeClr val="accent3"/>
              </a:solidFill>
              <a:latin typeface="Geist"/>
              <a:ea typeface="Geist"/>
              <a:cs typeface="Geist"/>
              <a:sym typeface="Geist"/>
            </a:endParaRPr>
          </a:p>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Układ separacji kondensatu</a:t>
            </a:r>
            <a:endParaRPr sz="800" dirty="0">
              <a:solidFill>
                <a:schemeClr val="accent3"/>
              </a:solidFill>
              <a:latin typeface="Geist"/>
              <a:ea typeface="Geist"/>
              <a:cs typeface="Geist"/>
              <a:sym typeface="Geist"/>
            </a:endParaRPr>
          </a:p>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System podgrzewania schłodzonego gazu</a:t>
            </a:r>
            <a:endParaRPr sz="800" dirty="0">
              <a:solidFill>
                <a:schemeClr val="accent3"/>
              </a:solidFill>
              <a:latin typeface="Geist"/>
              <a:ea typeface="Geist"/>
              <a:cs typeface="Geist"/>
              <a:sym typeface="Geist"/>
            </a:endParaRPr>
          </a:p>
        </p:txBody>
      </p:sp>
      <p:sp>
        <p:nvSpPr>
          <p:cNvPr id="231" name="Google Shape;231;p30" descr="deliverable_3"/>
          <p:cNvSpPr txBox="1"/>
          <p:nvPr/>
        </p:nvSpPr>
        <p:spPr>
          <a:xfrm>
            <a:off x="6761007" y="3761204"/>
            <a:ext cx="2179200" cy="8820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Zbiorniki magazynowe biogazu niskociśnieniowe i wysokociśnieniowe</a:t>
            </a:r>
            <a:endParaRPr sz="800" dirty="0">
              <a:solidFill>
                <a:schemeClr val="accent3"/>
              </a:solidFill>
              <a:latin typeface="Geist"/>
              <a:ea typeface="Geist"/>
              <a:cs typeface="Geist"/>
              <a:sym typeface="Geist"/>
            </a:endParaRPr>
          </a:p>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Jednostki kogeneracyjne (CHP)</a:t>
            </a:r>
            <a:endParaRPr sz="800" dirty="0">
              <a:solidFill>
                <a:schemeClr val="accent3"/>
              </a:solidFill>
              <a:latin typeface="Geist"/>
              <a:ea typeface="Geist"/>
              <a:cs typeface="Geist"/>
              <a:sym typeface="Geist"/>
            </a:endParaRPr>
          </a:p>
          <a:p>
            <a:pPr marL="171450" marR="0" lvl="0" indent="-168275" algn="l" rtl="0">
              <a:lnSpc>
                <a:spcPct val="100000"/>
              </a:lnSpc>
              <a:spcBef>
                <a:spcPts val="0"/>
              </a:spcBef>
              <a:spcAft>
                <a:spcPts val="0"/>
              </a:spcAft>
              <a:buClr>
                <a:schemeClr val="accent3"/>
              </a:buClr>
              <a:buSzPts val="850"/>
              <a:buFont typeface="Geist"/>
              <a:buChar char="•"/>
            </a:pPr>
            <a:r>
              <a:rPr lang="pl" sz="800" dirty="0">
                <a:solidFill>
                  <a:schemeClr val="accent3"/>
                </a:solidFill>
                <a:latin typeface="Geist"/>
                <a:ea typeface="Geist"/>
                <a:cs typeface="Geist"/>
                <a:sym typeface="Geist"/>
              </a:rPr>
              <a:t>Pochodnia gazowa jako element bezpieczeństwa</a:t>
            </a:r>
            <a:endParaRPr sz="800" dirty="0">
              <a:solidFill>
                <a:schemeClr val="accent3"/>
              </a:solidFill>
              <a:latin typeface="Geist"/>
              <a:ea typeface="Geist"/>
              <a:cs typeface="Geist"/>
              <a:sym typeface="Geist"/>
            </a:endParaRPr>
          </a:p>
        </p:txBody>
      </p:sp>
      <p:sp>
        <p:nvSpPr>
          <p:cNvPr id="232" name="Google Shape;232;p30" descr="title"/>
          <p:cNvSpPr txBox="1">
            <a:spLocks noGrp="1"/>
          </p:cNvSpPr>
          <p:nvPr>
            <p:ph type="title"/>
          </p:nvPr>
        </p:nvSpPr>
        <p:spPr>
          <a:xfrm>
            <a:off x="42004" y="386950"/>
            <a:ext cx="892945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sz="1800"/>
              <a:t>Systemy Obróbki, Magazynowania i Wykorzystania Biogazu</a:t>
            </a:r>
            <a:endParaRPr sz="1800"/>
          </a:p>
        </p:txBody>
      </p:sp>
      <p:sp>
        <p:nvSpPr>
          <p:cNvPr id="233" name="Google Shape;233;p30"/>
          <p:cNvSpPr txBox="1">
            <a:spLocks noGrp="1"/>
          </p:cNvSpPr>
          <p:nvPr>
            <p:ph type="sldNum" idx="12"/>
          </p:nvPr>
        </p:nvSpPr>
        <p:spPr>
          <a:xfrm>
            <a:off x="6685456" y="4903479"/>
            <a:ext cx="2138354"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sz="600"/>
              <a:t>13</a:t>
            </a:fld>
            <a:endParaRPr sz="600"/>
          </a:p>
        </p:txBody>
      </p:sp>
      <p:sp>
        <p:nvSpPr>
          <p:cNvPr id="234" name="Google Shape;234;p30" descr="chapter_allcaps"/>
          <p:cNvSpPr txBox="1">
            <a:spLocks noGrp="1"/>
          </p:cNvSpPr>
          <p:nvPr>
            <p:ph type="body" idx="4294967295"/>
          </p:nvPr>
        </p:nvSpPr>
        <p:spPr>
          <a:xfrm>
            <a:off x="200722" y="246175"/>
            <a:ext cx="2882319"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700">
                <a:solidFill>
                  <a:schemeClr val="accent1"/>
                </a:solidFill>
                <a:latin typeface="Geist SemiBold"/>
                <a:ea typeface="Geist SemiBold"/>
                <a:cs typeface="Geist SemiBold"/>
                <a:sym typeface="Geist SemiBold"/>
              </a:rPr>
              <a:t>BIOGAZ</a:t>
            </a:r>
            <a:endParaRPr sz="700">
              <a:solidFill>
                <a:schemeClr val="accent1"/>
              </a:solidFill>
              <a:latin typeface="Geist SemiBold"/>
              <a:ea typeface="Geist SemiBold"/>
              <a:cs typeface="Geist SemiBold"/>
              <a:sym typeface="Geist SemiBold"/>
            </a:endParaRPr>
          </a:p>
        </p:txBody>
      </p:sp>
      <p:sp>
        <p:nvSpPr>
          <p:cNvPr id="235" name="Google Shape;235;p30"/>
          <p:cNvSpPr/>
          <p:nvPr/>
        </p:nvSpPr>
        <p:spPr>
          <a:xfrm rot="5400000">
            <a:off x="176123" y="4794953"/>
            <a:ext cx="133125" cy="83928"/>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latin typeface="Hanken Grotesk"/>
              <a:ea typeface="Hanken Grotesk"/>
              <a:cs typeface="Hanken Grotesk"/>
              <a:sym typeface="Hanken Grotesk"/>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1" descr="title"/>
          <p:cNvSpPr txBox="1">
            <a:spLocks noGrp="1"/>
          </p:cNvSpPr>
          <p:nvPr>
            <p:ph type="title"/>
          </p:nvPr>
        </p:nvSpPr>
        <p:spPr>
          <a:xfrm>
            <a:off x="276375" y="386950"/>
            <a:ext cx="616500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dirty="0"/>
              <a:t>Magazynowanie Biogazu</a:t>
            </a:r>
            <a:endParaRPr dirty="0"/>
          </a:p>
        </p:txBody>
      </p:sp>
      <p:sp>
        <p:nvSpPr>
          <p:cNvPr id="241" name="Google Shape;241;p31" descr="chapter_allcaps"/>
          <p:cNvSpPr txBox="1">
            <a:spLocks noGrp="1"/>
          </p:cNvSpPr>
          <p:nvPr>
            <p:ph type="body" idx="2"/>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a:solidFill>
                  <a:schemeClr val="accent1"/>
                </a:solidFill>
                <a:latin typeface="Geist SemiBold"/>
                <a:ea typeface="Geist SemiBold"/>
                <a:cs typeface="Geist SemiBold"/>
                <a:sym typeface="Geist SemiBold"/>
              </a:rPr>
              <a:t>MAGAZYNOWANIE</a:t>
            </a:r>
            <a:endParaRPr sz="800">
              <a:solidFill>
                <a:schemeClr val="accent1"/>
              </a:solidFill>
              <a:latin typeface="Geist SemiBold"/>
              <a:ea typeface="Geist SemiBold"/>
              <a:cs typeface="Geist SemiBold"/>
              <a:sym typeface="Geist SemiBold"/>
            </a:endParaRPr>
          </a:p>
        </p:txBody>
      </p:sp>
      <p:sp>
        <p:nvSpPr>
          <p:cNvPr id="242" name="Google Shape;242;p31" descr="detail"/>
          <p:cNvSpPr txBox="1"/>
          <p:nvPr/>
        </p:nvSpPr>
        <p:spPr>
          <a:xfrm>
            <a:off x="3311769" y="1703877"/>
            <a:ext cx="5287108" cy="3474075"/>
          </a:xfrm>
          <a:prstGeom prst="rect">
            <a:avLst/>
          </a:prstGeom>
          <a:solidFill>
            <a:schemeClr val="bg1"/>
          </a:solidFill>
          <a:ln>
            <a:noFill/>
          </a:ln>
        </p:spPr>
        <p:txBody>
          <a:bodyPr spcFirstLastPara="1" wrap="square" lIns="91425" tIns="91425" rIns="91425" bIns="91425" anchor="t" anchorCtr="0">
            <a:noAutofit/>
          </a:bodyPr>
          <a:lstStyle/>
          <a:p>
            <a:pPr marL="457200" marR="0" lvl="0" indent="-292100" algn="l" rtl="0">
              <a:lnSpc>
                <a:spcPct val="115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Magazynowanie biogazu służy buforowaniu nierównomiernej produkcji biogazu, co zapewnia stabilne i ciągłe zasilanie jednostek kogeneracyjnych (CHP).</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Magazyny niskociśnieniowe (&lt;50 mbar) są najczęściej stosowane w biogazowniach rolniczych ze względu na prostą konstrukcję i niskie koszty.</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Dachy membranowe zintegrowane w zbiornikach fermentorów lub pofermentu to najpopularniejsze rozwiązanie niskociśnieniowe; zmienna objętość pod wewnętrzną membraną pozwala na elastyczne dostosowanie do produkcji gazu.</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Oddzielne zbiorniki powłokowe, zwane także „balonami”, to duże elastyczne zbiorniki wykonane z folii, które również działają na zasadzie magazynowania pod niskim ciśnieniem.</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600"/>
              </a:spcAft>
              <a:buClr>
                <a:schemeClr val="accent1"/>
              </a:buClr>
              <a:buSzPts val="1000"/>
              <a:buFont typeface="Geist"/>
              <a:buChar char="•"/>
            </a:pPr>
            <a:r>
              <a:rPr lang="pl" sz="1000" dirty="0">
                <a:solidFill>
                  <a:schemeClr val="dk1"/>
                </a:solidFill>
                <a:latin typeface="Geist"/>
                <a:ea typeface="Geist"/>
                <a:cs typeface="Geist"/>
                <a:sym typeface="Geist"/>
              </a:rPr>
              <a:t>Magazyny wysokociśnieniowe stosowane są rzadko w biogazowniach rolniczych ze względu na wyższe koszty i skomplikowaną konstrukcję; głównie używane przy produkcji biometanu do celów transportowych (CNG).</a:t>
            </a:r>
            <a:endParaRPr sz="1000" dirty="0">
              <a:solidFill>
                <a:schemeClr val="dk1"/>
              </a:solidFill>
              <a:latin typeface="Geist"/>
              <a:ea typeface="Geist"/>
              <a:cs typeface="Geist"/>
              <a:sym typeface="Geist"/>
            </a:endParaRPr>
          </a:p>
        </p:txBody>
      </p:sp>
      <p:sp>
        <p:nvSpPr>
          <p:cNvPr id="243" name="Google Shape;243;p31" descr="header"/>
          <p:cNvSpPr txBox="1"/>
          <p:nvPr/>
        </p:nvSpPr>
        <p:spPr>
          <a:xfrm>
            <a:off x="3605641" y="1452614"/>
            <a:ext cx="5069435" cy="227447"/>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800"/>
              </a:spcAft>
              <a:buNone/>
            </a:pPr>
            <a:r>
              <a:rPr lang="pl" sz="1100" dirty="0">
                <a:solidFill>
                  <a:schemeClr val="accent1"/>
                </a:solidFill>
                <a:latin typeface="Geist SemiBold"/>
                <a:ea typeface="Geist SemiBold"/>
                <a:cs typeface="Geist SemiBold"/>
                <a:sym typeface="Geist SemiBold"/>
              </a:rPr>
              <a:t>Typy magazynów biogazu i ich funkcje</a:t>
            </a:r>
            <a:endParaRPr sz="1100" dirty="0">
              <a:solidFill>
                <a:schemeClr val="accent1"/>
              </a:solidFill>
              <a:latin typeface="Geist SemiBold"/>
              <a:ea typeface="Geist SemiBold"/>
              <a:cs typeface="Geist SemiBold"/>
              <a:sym typeface="Geist SemiBold"/>
            </a:endParaRPr>
          </a:p>
        </p:txBody>
      </p:sp>
      <p:sp>
        <p:nvSpPr>
          <p:cNvPr id="244" name="Google Shape;244;p31" descr="takeaway"/>
          <p:cNvSpPr txBox="1">
            <a:spLocks noGrp="1"/>
          </p:cNvSpPr>
          <p:nvPr>
            <p:ph type="subTitle" idx="4294967295"/>
          </p:nvPr>
        </p:nvSpPr>
        <p:spPr>
          <a:xfrm>
            <a:off x="276375" y="858199"/>
            <a:ext cx="8488800" cy="570600"/>
          </a:xfrm>
          <a:prstGeom prst="rect">
            <a:avLst/>
          </a:prstGeom>
          <a:solidFill>
            <a:schemeClr val="lt2"/>
          </a:solidFill>
        </p:spPr>
        <p:txBody>
          <a:bodyPr spcFirstLastPara="1" wrap="square" lIns="91425" tIns="91425" rIns="91425" bIns="91425" anchor="ctr" anchorCtr="0">
            <a:noAutofit/>
          </a:bodyPr>
          <a:lstStyle/>
          <a:p>
            <a:pPr marL="0" lvl="0" indent="0" algn="l" rtl="0">
              <a:lnSpc>
                <a:spcPct val="115000"/>
              </a:lnSpc>
              <a:spcBef>
                <a:spcPts val="0"/>
              </a:spcBef>
              <a:spcAft>
                <a:spcPts val="1200"/>
              </a:spcAft>
              <a:buNone/>
            </a:pPr>
            <a:r>
              <a:rPr lang="pl" sz="1000">
                <a:solidFill>
                  <a:schemeClr val="accent3"/>
                </a:solidFill>
              </a:rPr>
              <a:t>Magazynowanie biogazu pełni kluczową rolę w stabilizacji produkcji i zapewnieniu ciągłości zasilania jednostek kogeneracyjnych. Wybór odpowiedniego typu magazynu zależy od potrzeb instalacji i ekonomiki działania.</a:t>
            </a:r>
            <a:endParaRPr sz="1000">
              <a:solidFill>
                <a:schemeClr val="accent3"/>
              </a:solidFill>
            </a:endParaRPr>
          </a:p>
        </p:txBody>
      </p:sp>
      <p:pic>
        <p:nvPicPr>
          <p:cNvPr id="7170" name="Picture 2" descr="Jak działa biogazownia rolnicza? - Magazyn Bioma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9" y="1558463"/>
            <a:ext cx="3369335" cy="176388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0" y="3121460"/>
            <a:ext cx="3361026" cy="200886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3"/>
          </p:nvPr>
        </p:nvSpPr>
        <p:spPr/>
        <p:txBody>
          <a:bodyPr/>
          <a:lstStyle/>
          <a:p>
            <a:endParaRPr lang="pl-PL"/>
          </a:p>
        </p:txBody>
      </p:sp>
      <p:sp>
        <p:nvSpPr>
          <p:cNvPr id="6" name="Text Placeholder 5"/>
          <p:cNvSpPr>
            <a:spLocks noGrp="1"/>
          </p:cNvSpPr>
          <p:nvPr>
            <p:ph type="body" idx="4"/>
          </p:nvPr>
        </p:nvSpPr>
        <p:spPr/>
        <p:txBody>
          <a:bodyPr/>
          <a:lstStyle/>
          <a:p>
            <a:endParaRPr lang="pl-PL"/>
          </a:p>
        </p:txBody>
      </p:sp>
      <p:sp>
        <p:nvSpPr>
          <p:cNvPr id="9" name="Text Placeholder 8"/>
          <p:cNvSpPr>
            <a:spLocks noGrp="1"/>
          </p:cNvSpPr>
          <p:nvPr>
            <p:ph type="body" idx="7"/>
          </p:nvPr>
        </p:nvSpPr>
        <p:spPr/>
        <p:txBody>
          <a:bodyPr/>
          <a:lstStyle/>
          <a:p>
            <a:endParaRPr lang="pl-PL"/>
          </a:p>
        </p:txBody>
      </p:sp>
      <p:sp>
        <p:nvSpPr>
          <p:cNvPr id="10" name="Text Placeholder 9"/>
          <p:cNvSpPr>
            <a:spLocks noGrp="1"/>
          </p:cNvSpPr>
          <p:nvPr>
            <p:ph type="body" idx="8"/>
          </p:nvPr>
        </p:nvSpPr>
        <p:spPr/>
        <p:txBody>
          <a:bodyPr/>
          <a:lstStyle/>
          <a:p>
            <a:endParaRPr lang="pl-PL"/>
          </a:p>
        </p:txBody>
      </p:sp>
      <p:pic>
        <p:nvPicPr>
          <p:cNvPr id="11" name="Obraz 3">
            <a:extLst>
              <a:ext uri="{FF2B5EF4-FFF2-40B4-BE49-F238E27FC236}">
                <a16:creationId xmlns:a16="http://schemas.microsoft.com/office/drawing/2014/main" xmlns="" id="{5CA06833-A48D-AA09-79AB-9C28C5834B7F}"/>
              </a:ext>
            </a:extLst>
          </p:cNvPr>
          <p:cNvPicPr>
            <a:picLocks noChangeAspect="1"/>
          </p:cNvPicPr>
          <p:nvPr/>
        </p:nvPicPr>
        <p:blipFill rotWithShape="1">
          <a:blip r:embed="rId2"/>
          <a:srcRect t="25641" b="7243"/>
          <a:stretch/>
        </p:blipFill>
        <p:spPr>
          <a:xfrm>
            <a:off x="4622291" y="532224"/>
            <a:ext cx="4521708" cy="2023208"/>
          </a:xfrm>
          <a:prstGeom prst="rect">
            <a:avLst/>
          </a:prstGeom>
        </p:spPr>
      </p:pic>
      <p:pic>
        <p:nvPicPr>
          <p:cNvPr id="12" name="Obraz 8">
            <a:extLst>
              <a:ext uri="{FF2B5EF4-FFF2-40B4-BE49-F238E27FC236}">
                <a16:creationId xmlns:a16="http://schemas.microsoft.com/office/drawing/2014/main" xmlns="" id="{0B84C1DD-6822-CAE1-F88C-2737818BB507}"/>
              </a:ext>
            </a:extLst>
          </p:cNvPr>
          <p:cNvPicPr>
            <a:picLocks noChangeAspect="1"/>
          </p:cNvPicPr>
          <p:nvPr/>
        </p:nvPicPr>
        <p:blipFill rotWithShape="1">
          <a:blip r:embed="rId3"/>
          <a:srcRect t="32883"/>
          <a:stretch/>
        </p:blipFill>
        <p:spPr>
          <a:xfrm>
            <a:off x="0" y="549447"/>
            <a:ext cx="4461900" cy="1994287"/>
          </a:xfrm>
          <a:prstGeom prst="rect">
            <a:avLst/>
          </a:prstGeom>
        </p:spPr>
      </p:pic>
      <p:sp>
        <p:nvSpPr>
          <p:cNvPr id="13" name="pole tekstowe 12">
            <a:extLst>
              <a:ext uri="{FF2B5EF4-FFF2-40B4-BE49-F238E27FC236}">
                <a16:creationId xmlns:a16="http://schemas.microsoft.com/office/drawing/2014/main" xmlns="" id="{344CC083-181A-F947-695D-F8FC360B0F77}"/>
              </a:ext>
            </a:extLst>
          </p:cNvPr>
          <p:cNvSpPr txBox="1"/>
          <p:nvPr/>
        </p:nvSpPr>
        <p:spPr>
          <a:xfrm>
            <a:off x="4521846" y="2662248"/>
            <a:ext cx="4574959" cy="1738938"/>
          </a:xfrm>
          <a:prstGeom prst="rect">
            <a:avLst/>
          </a:prstGeom>
          <a:noFill/>
        </p:spPr>
        <p:txBody>
          <a:bodyPr wrap="square" rtlCol="0">
            <a:spAutoFit/>
          </a:bodyPr>
          <a:lstStyle/>
          <a:p>
            <a:r>
              <a:rPr lang="pl-PL" sz="1100" dirty="0"/>
              <a:t>Membrana dwuwarstwowa</a:t>
            </a:r>
          </a:p>
          <a:p>
            <a:r>
              <a:rPr lang="pl-PL" sz="1200" dirty="0"/>
              <a:t>Dach skonstruowany jest z podwójnej elastycznej membrany wzmocnionej PVC, która jest gazoszczelna. Opiera się on na słupie centralnym i górnej krawędzi ścian bocznych. W obrębie strefy rozbryzgowej, dolna membrana pełni funkcję zapewnienia gazoszczelności, tworząc elastyczną strefę magazynową gazu. Natomiast górna membrana spełnia rolę ochrony zbiornika przed wpływem czynników atmosferycznych, dzięki izolującej warstwie powietrznej wtłoczonej między górną a dolną membraną.</a:t>
            </a:r>
          </a:p>
        </p:txBody>
      </p:sp>
      <p:sp>
        <p:nvSpPr>
          <p:cNvPr id="14" name="pole tekstowe 13">
            <a:extLst>
              <a:ext uri="{FF2B5EF4-FFF2-40B4-BE49-F238E27FC236}">
                <a16:creationId xmlns:a16="http://schemas.microsoft.com/office/drawing/2014/main" xmlns="" id="{AF66A0E6-CEB6-53F7-90B7-C05650E84BC4}"/>
              </a:ext>
            </a:extLst>
          </p:cNvPr>
          <p:cNvSpPr txBox="1"/>
          <p:nvPr/>
        </p:nvSpPr>
        <p:spPr>
          <a:xfrm>
            <a:off x="1" y="2969593"/>
            <a:ext cx="4521846" cy="1554272"/>
          </a:xfrm>
          <a:prstGeom prst="rect">
            <a:avLst/>
          </a:prstGeom>
          <a:noFill/>
        </p:spPr>
        <p:txBody>
          <a:bodyPr wrap="square" rtlCol="0">
            <a:spAutoFit/>
          </a:bodyPr>
          <a:lstStyle/>
          <a:p>
            <a:r>
              <a:rPr lang="pl-PL" sz="1100" dirty="0"/>
              <a:t>Membrana jednowarstwowa EPMD</a:t>
            </a:r>
          </a:p>
          <a:p>
            <a:r>
              <a:rPr lang="pl-PL" sz="1200" dirty="0"/>
              <a:t>Wykonana z jednego rodzaju materiału membrana jest jednym z najczęstszych rozwiązań magazynowania biogazu stosowanych na zachodzie Europy. Wykonanie uwzględnia wysoką odporność, odporność na promieniowanie UV, ozon oraz wahania temperatur. Jest to rozwiązanie proste, trwałe i ekonomiczne. Opcjonalnie może być wyposażona w czujniki elektroniczne monitorujące ilość biogazu.</a:t>
            </a:r>
          </a:p>
        </p:txBody>
      </p:sp>
    </p:spTree>
    <p:extLst>
      <p:ext uri="{BB962C8B-B14F-4D97-AF65-F5344CB8AC3E}">
        <p14:creationId xmlns:p14="http://schemas.microsoft.com/office/powerpoint/2010/main" val="671412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2" descr="title"/>
          <p:cNvSpPr txBox="1">
            <a:spLocks noGrp="1"/>
          </p:cNvSpPr>
          <p:nvPr>
            <p:ph type="title"/>
          </p:nvPr>
        </p:nvSpPr>
        <p:spPr>
          <a:xfrm>
            <a:off x="276375" y="452875"/>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dirty="0"/>
              <a:t>Jednostki Kogeneracyjne (CHP)</a:t>
            </a:r>
            <a:endParaRPr dirty="0"/>
          </a:p>
        </p:txBody>
      </p:sp>
      <p:sp>
        <p:nvSpPr>
          <p:cNvPr id="250" name="Google Shape;250;p32"/>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16</a:t>
            </a:fld>
            <a:endParaRPr/>
          </a:p>
        </p:txBody>
      </p:sp>
      <p:sp>
        <p:nvSpPr>
          <p:cNvPr id="251" name="Google Shape;251;p32" descr="header_0"/>
          <p:cNvSpPr/>
          <p:nvPr/>
        </p:nvSpPr>
        <p:spPr>
          <a:xfrm>
            <a:off x="380005" y="1454150"/>
            <a:ext cx="2796600" cy="294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950" b="1">
                <a:solidFill>
                  <a:schemeClr val="lt1"/>
                </a:solidFill>
                <a:latin typeface="Geist"/>
                <a:ea typeface="Geist"/>
                <a:cs typeface="Geist"/>
                <a:sym typeface="Geist"/>
              </a:rPr>
              <a:t>Zasada działania jednostek kogeneracyjnych</a:t>
            </a:r>
            <a:endParaRPr sz="950" b="1">
              <a:solidFill>
                <a:schemeClr val="lt1"/>
              </a:solidFill>
              <a:latin typeface="Geist"/>
              <a:ea typeface="Geist"/>
              <a:cs typeface="Geist"/>
              <a:sym typeface="Geist"/>
            </a:endParaRPr>
          </a:p>
        </p:txBody>
      </p:sp>
      <p:sp>
        <p:nvSpPr>
          <p:cNvPr id="252" name="Google Shape;252;p32" descr="header_1"/>
          <p:cNvSpPr/>
          <p:nvPr/>
        </p:nvSpPr>
        <p:spPr>
          <a:xfrm>
            <a:off x="3225098" y="1454150"/>
            <a:ext cx="2796600" cy="2949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950" b="1">
                <a:solidFill>
                  <a:schemeClr val="lt1"/>
                </a:solidFill>
                <a:latin typeface="Geist"/>
                <a:ea typeface="Geist"/>
                <a:cs typeface="Geist"/>
                <a:sym typeface="Geist"/>
              </a:rPr>
              <a:t>Typy silników w CHP</a:t>
            </a:r>
            <a:endParaRPr sz="950" b="1">
              <a:solidFill>
                <a:schemeClr val="lt1"/>
              </a:solidFill>
              <a:latin typeface="Geist"/>
              <a:ea typeface="Geist"/>
              <a:cs typeface="Geist"/>
              <a:sym typeface="Geist"/>
            </a:endParaRPr>
          </a:p>
        </p:txBody>
      </p:sp>
      <p:sp>
        <p:nvSpPr>
          <p:cNvPr id="253" name="Google Shape;253;p32" descr="detail_0"/>
          <p:cNvSpPr txBox="1"/>
          <p:nvPr/>
        </p:nvSpPr>
        <p:spPr>
          <a:xfrm>
            <a:off x="323625" y="1749075"/>
            <a:ext cx="2852100" cy="3107100"/>
          </a:xfrm>
          <a:prstGeom prst="rect">
            <a:avLst/>
          </a:prstGeom>
          <a:noFill/>
          <a:ln>
            <a:noFill/>
          </a:ln>
        </p:spPr>
        <p:txBody>
          <a:bodyPr spcFirstLastPara="1" wrap="square" lIns="91425" tIns="91425" rIns="91425" bIns="91425" anchor="t" anchorCtr="0">
            <a:noAutofit/>
          </a:bodyPr>
          <a:lstStyle/>
          <a:p>
            <a:pPr marL="171450" marR="0" lvl="0" indent="-174625" algn="l" rtl="0">
              <a:lnSpc>
                <a:spcPct val="100000"/>
              </a:lnSpc>
              <a:spcBef>
                <a:spcPts val="0"/>
              </a:spcBef>
              <a:spcAft>
                <a:spcPts val="0"/>
              </a:spcAft>
              <a:buClr>
                <a:schemeClr val="accent1"/>
              </a:buClr>
              <a:buSzPts val="950"/>
              <a:buFont typeface="Geist"/>
              <a:buChar char="•"/>
            </a:pPr>
            <a:r>
              <a:rPr lang="pl" sz="950" dirty="0">
                <a:solidFill>
                  <a:schemeClr val="dk1"/>
                </a:solidFill>
                <a:latin typeface="Geist"/>
                <a:ea typeface="Geist"/>
                <a:cs typeface="Geist"/>
                <a:sym typeface="Geist"/>
              </a:rPr>
              <a:t>Silnik spalinowy na biogaz napędza generator prądu elektrycznego.</a:t>
            </a:r>
            <a:endParaRPr sz="950" dirty="0">
              <a:solidFill>
                <a:schemeClr val="dk1"/>
              </a:solidFill>
              <a:latin typeface="Geist"/>
              <a:ea typeface="Geist"/>
              <a:cs typeface="Geist"/>
              <a:sym typeface="Geist"/>
            </a:endParaRPr>
          </a:p>
          <a:p>
            <a:pPr marL="171450" marR="0" lvl="0" indent="-174625" algn="l" rtl="0">
              <a:lnSpc>
                <a:spcPct val="100000"/>
              </a:lnSpc>
              <a:spcBef>
                <a:spcPts val="400"/>
              </a:spcBef>
              <a:spcAft>
                <a:spcPts val="0"/>
              </a:spcAft>
              <a:buClr>
                <a:schemeClr val="accent1"/>
              </a:buClr>
              <a:buSzPts val="950"/>
              <a:buFont typeface="Geist"/>
              <a:buChar char="•"/>
            </a:pPr>
            <a:r>
              <a:rPr lang="pl" sz="950" dirty="0">
                <a:solidFill>
                  <a:schemeClr val="dk1"/>
                </a:solidFill>
                <a:latin typeface="Geist"/>
                <a:ea typeface="Geist"/>
                <a:cs typeface="Geist"/>
                <a:sym typeface="Geist"/>
              </a:rPr>
              <a:t>Odzysk ciepła z chłodzenia silnika i spalin pozwala na wykorzystanie energii cieplnej.</a:t>
            </a:r>
            <a:endParaRPr sz="950" dirty="0">
              <a:solidFill>
                <a:schemeClr val="dk1"/>
              </a:solidFill>
              <a:latin typeface="Geist"/>
              <a:ea typeface="Geist"/>
              <a:cs typeface="Geist"/>
              <a:sym typeface="Geist"/>
            </a:endParaRPr>
          </a:p>
          <a:p>
            <a:pPr marL="171450" marR="0" lvl="0" indent="-174625" algn="l" rtl="0">
              <a:lnSpc>
                <a:spcPct val="100000"/>
              </a:lnSpc>
              <a:spcBef>
                <a:spcPts val="400"/>
              </a:spcBef>
              <a:spcAft>
                <a:spcPts val="0"/>
              </a:spcAft>
              <a:buClr>
                <a:schemeClr val="accent1"/>
              </a:buClr>
              <a:buSzPts val="950"/>
              <a:buFont typeface="Geist"/>
              <a:buChar char="•"/>
            </a:pPr>
            <a:r>
              <a:rPr lang="pl" sz="950" dirty="0">
                <a:solidFill>
                  <a:schemeClr val="dk1"/>
                </a:solidFill>
                <a:latin typeface="Geist"/>
                <a:ea typeface="Geist"/>
                <a:cs typeface="Geist"/>
                <a:sym typeface="Geist"/>
              </a:rPr>
              <a:t>Ciepło wykorzystywane jest do ogrzewania fermentorów, budynków lub może być sprzedawane.</a:t>
            </a:r>
            <a:endParaRPr sz="950" dirty="0">
              <a:solidFill>
                <a:schemeClr val="dk1"/>
              </a:solidFill>
              <a:latin typeface="Geist"/>
              <a:ea typeface="Geist"/>
              <a:cs typeface="Geist"/>
              <a:sym typeface="Geist"/>
            </a:endParaRPr>
          </a:p>
          <a:p>
            <a:pPr marL="171450" marR="0" lvl="0" indent="-174625" algn="l" rtl="0">
              <a:lnSpc>
                <a:spcPct val="100000"/>
              </a:lnSpc>
              <a:spcBef>
                <a:spcPts val="400"/>
              </a:spcBef>
              <a:spcAft>
                <a:spcPts val="400"/>
              </a:spcAft>
              <a:buClr>
                <a:schemeClr val="accent1"/>
              </a:buClr>
              <a:buSzPts val="950"/>
              <a:buFont typeface="Geist"/>
              <a:buChar char="•"/>
            </a:pPr>
            <a:r>
              <a:rPr lang="pl" sz="950" dirty="0">
                <a:solidFill>
                  <a:schemeClr val="dk1"/>
                </a:solidFill>
                <a:latin typeface="Geist"/>
                <a:ea typeface="Geist"/>
                <a:cs typeface="Geist"/>
                <a:sym typeface="Geist"/>
              </a:rPr>
              <a:t>CHP zapewnia jednoczesną produkcję energii elektrycznej i cieplnej z jednego źródła.</a:t>
            </a:r>
            <a:endParaRPr sz="950" dirty="0">
              <a:solidFill>
                <a:schemeClr val="dk1"/>
              </a:solidFill>
              <a:latin typeface="Geist"/>
              <a:ea typeface="Geist"/>
              <a:cs typeface="Geist"/>
              <a:sym typeface="Geist"/>
            </a:endParaRPr>
          </a:p>
        </p:txBody>
      </p:sp>
      <p:sp>
        <p:nvSpPr>
          <p:cNvPr id="254" name="Google Shape;254;p32" descr="detail_1"/>
          <p:cNvSpPr txBox="1"/>
          <p:nvPr/>
        </p:nvSpPr>
        <p:spPr>
          <a:xfrm>
            <a:off x="3168575" y="1749075"/>
            <a:ext cx="2852100" cy="3107100"/>
          </a:xfrm>
          <a:prstGeom prst="rect">
            <a:avLst/>
          </a:prstGeom>
          <a:noFill/>
          <a:ln>
            <a:noFill/>
          </a:ln>
        </p:spPr>
        <p:txBody>
          <a:bodyPr spcFirstLastPara="1" wrap="square" lIns="91425" tIns="91425" rIns="91425" bIns="91425" anchor="t" anchorCtr="0">
            <a:noAutofit/>
          </a:bodyPr>
          <a:lstStyle/>
          <a:p>
            <a:pPr marL="171450" marR="0" lvl="0" indent="-174625" algn="l" rtl="0">
              <a:lnSpc>
                <a:spcPct val="100000"/>
              </a:lnSpc>
              <a:spcBef>
                <a:spcPts val="0"/>
              </a:spcBef>
              <a:spcAft>
                <a:spcPts val="0"/>
              </a:spcAft>
              <a:buClr>
                <a:schemeClr val="accent2"/>
              </a:buClr>
              <a:buSzPts val="950"/>
              <a:buFont typeface="Geist"/>
              <a:buChar char="•"/>
            </a:pPr>
            <a:r>
              <a:rPr lang="pl" sz="950" dirty="0">
                <a:solidFill>
                  <a:schemeClr val="dk1"/>
                </a:solidFill>
                <a:latin typeface="Geist"/>
                <a:ea typeface="Geist"/>
                <a:cs typeface="Geist"/>
                <a:sym typeface="Geist"/>
              </a:rPr>
              <a:t>Gazowe silniki Otto (z zapłonem iskrowym) – specjalnie konstruowane lub adaptowane do pracy na biogaz.</a:t>
            </a:r>
            <a:endParaRPr sz="950" dirty="0">
              <a:solidFill>
                <a:schemeClr val="dk1"/>
              </a:solidFill>
              <a:latin typeface="Geist"/>
              <a:ea typeface="Geist"/>
              <a:cs typeface="Geist"/>
              <a:sym typeface="Geist"/>
            </a:endParaRPr>
          </a:p>
          <a:p>
            <a:pPr marL="171450" marR="0" lvl="0" indent="-174625" algn="l" rtl="0">
              <a:lnSpc>
                <a:spcPct val="100000"/>
              </a:lnSpc>
              <a:spcBef>
                <a:spcPts val="400"/>
              </a:spcBef>
              <a:spcAft>
                <a:spcPts val="0"/>
              </a:spcAft>
              <a:buClr>
                <a:schemeClr val="accent2"/>
              </a:buClr>
              <a:buSzPts val="950"/>
              <a:buFont typeface="Geist"/>
              <a:buChar char="•"/>
            </a:pPr>
            <a:r>
              <a:rPr lang="pl" sz="950" dirty="0">
                <a:solidFill>
                  <a:schemeClr val="dk1"/>
                </a:solidFill>
                <a:latin typeface="Geist"/>
                <a:ea typeface="Geist"/>
                <a:cs typeface="Geist"/>
                <a:sym typeface="Geist"/>
              </a:rPr>
              <a:t>Pracują na ubogiej mieszance paliwowej, co zmniejsza emisję NOx.</a:t>
            </a:r>
            <a:endParaRPr sz="950" dirty="0">
              <a:solidFill>
                <a:schemeClr val="dk1"/>
              </a:solidFill>
              <a:latin typeface="Geist"/>
              <a:ea typeface="Geist"/>
              <a:cs typeface="Geist"/>
              <a:sym typeface="Geist"/>
            </a:endParaRPr>
          </a:p>
          <a:p>
            <a:pPr marL="171450" marR="0" lvl="0" indent="-174625" algn="l" rtl="0">
              <a:lnSpc>
                <a:spcPct val="100000"/>
              </a:lnSpc>
              <a:spcBef>
                <a:spcPts val="400"/>
              </a:spcBef>
              <a:spcAft>
                <a:spcPts val="0"/>
              </a:spcAft>
              <a:buClr>
                <a:schemeClr val="accent2"/>
              </a:buClr>
              <a:buSzPts val="950"/>
              <a:buFont typeface="Geist"/>
              <a:buChar char="•"/>
            </a:pPr>
            <a:r>
              <a:rPr lang="pl" sz="950" dirty="0">
                <a:solidFill>
                  <a:schemeClr val="dk1"/>
                </a:solidFill>
                <a:latin typeface="Geist"/>
                <a:ea typeface="Geist"/>
                <a:cs typeface="Geist"/>
                <a:sym typeface="Geist"/>
              </a:rPr>
              <a:t>Silniki dwupaliwowe – adaptowane silniki Diesla z zapłonem samoczynnym, używające niewielkiej ilości oleju napędowego lub biodiesla jako pilota.</a:t>
            </a:r>
            <a:endParaRPr sz="950" dirty="0">
              <a:solidFill>
                <a:schemeClr val="dk1"/>
              </a:solidFill>
              <a:latin typeface="Geist"/>
              <a:ea typeface="Geist"/>
              <a:cs typeface="Geist"/>
              <a:sym typeface="Geist"/>
            </a:endParaRPr>
          </a:p>
          <a:p>
            <a:pPr marL="171450" marR="0" lvl="0" indent="-174625" algn="l" rtl="0">
              <a:lnSpc>
                <a:spcPct val="100000"/>
              </a:lnSpc>
              <a:spcBef>
                <a:spcPts val="400"/>
              </a:spcBef>
              <a:spcAft>
                <a:spcPts val="400"/>
              </a:spcAft>
              <a:buClr>
                <a:schemeClr val="accent2"/>
              </a:buClr>
              <a:buSzPts val="950"/>
              <a:buFont typeface="Geist"/>
              <a:buChar char="•"/>
            </a:pPr>
            <a:r>
              <a:rPr lang="pl" sz="950" dirty="0">
                <a:solidFill>
                  <a:schemeClr val="dk1"/>
                </a:solidFill>
                <a:latin typeface="Geist"/>
                <a:ea typeface="Geist"/>
                <a:cs typeface="Geist"/>
                <a:sym typeface="Geist"/>
              </a:rPr>
              <a:t>Mniej wrażliwe na zmiany jakości gazu, mogą pracować również na samym oleju napędowym.</a:t>
            </a:r>
            <a:endParaRPr sz="950" dirty="0">
              <a:solidFill>
                <a:schemeClr val="dk1"/>
              </a:solidFill>
              <a:latin typeface="Geist"/>
              <a:ea typeface="Geist"/>
              <a:cs typeface="Geist"/>
              <a:sym typeface="Geist"/>
            </a:endParaRPr>
          </a:p>
        </p:txBody>
      </p:sp>
      <p:sp>
        <p:nvSpPr>
          <p:cNvPr id="255" name="Google Shape;255;p32"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KOGENERACJA</a:t>
            </a:r>
            <a:endParaRPr sz="800">
              <a:solidFill>
                <a:schemeClr val="accent1"/>
              </a:solidFill>
              <a:latin typeface="Geist SemiBold"/>
              <a:ea typeface="Geist SemiBold"/>
              <a:cs typeface="Geist SemiBold"/>
              <a:sym typeface="Geist SemiBold"/>
            </a:endParaRPr>
          </a:p>
        </p:txBody>
      </p:sp>
      <p:sp>
        <p:nvSpPr>
          <p:cNvPr id="256" name="Google Shape;256;p32" descr="takeaway"/>
          <p:cNvSpPr txBox="1">
            <a:spLocks noGrp="1"/>
          </p:cNvSpPr>
          <p:nvPr>
            <p:ph type="subTitle" idx="1"/>
          </p:nvPr>
        </p:nvSpPr>
        <p:spPr>
          <a:xfrm>
            <a:off x="379025" y="841350"/>
            <a:ext cx="8488800" cy="528900"/>
          </a:xfrm>
          <a:prstGeom prst="rect">
            <a:avLst/>
          </a:prstGeom>
          <a:solidFill>
            <a:schemeClr val="lt2"/>
          </a:solidFill>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950" dirty="0">
                <a:solidFill>
                  <a:schemeClr val="accent3"/>
                </a:solidFill>
              </a:rPr>
              <a:t>Jednostki kogeneracyjne (CHP) przekształcają biogaz w prąd i ciepło, co jest kluczowe dla efektywności ekonomicznej biogazowni. Wybór odpowiedniego typu silnika i efektywnego systemu odzysku ciepła oraz zaawansowany układ sterowania zapewniają stabilną i bezpieczną pracę.</a:t>
            </a:r>
            <a:endParaRPr sz="950" dirty="0">
              <a:solidFill>
                <a:schemeClr val="accent3"/>
              </a:solidFill>
            </a:endParaRPr>
          </a:p>
        </p:txBody>
      </p:sp>
      <p:sp>
        <p:nvSpPr>
          <p:cNvPr id="257" name="Google Shape;257;p32" descr="header_1"/>
          <p:cNvSpPr/>
          <p:nvPr/>
        </p:nvSpPr>
        <p:spPr>
          <a:xfrm>
            <a:off x="6071223" y="1454150"/>
            <a:ext cx="2796600" cy="294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950" b="1">
                <a:solidFill>
                  <a:schemeClr val="lt1"/>
                </a:solidFill>
                <a:latin typeface="Geist"/>
                <a:ea typeface="Geist"/>
                <a:cs typeface="Geist"/>
                <a:sym typeface="Geist"/>
              </a:rPr>
              <a:t>Typy silników w CHP</a:t>
            </a:r>
            <a:endParaRPr sz="950" b="1">
              <a:solidFill>
                <a:schemeClr val="lt1"/>
              </a:solidFill>
              <a:latin typeface="Geist"/>
              <a:ea typeface="Geist"/>
              <a:cs typeface="Geist"/>
              <a:sym typeface="Geist"/>
            </a:endParaRPr>
          </a:p>
        </p:txBody>
      </p:sp>
      <p:sp>
        <p:nvSpPr>
          <p:cNvPr id="258" name="Google Shape;258;p32" descr="detail_1"/>
          <p:cNvSpPr txBox="1"/>
          <p:nvPr/>
        </p:nvSpPr>
        <p:spPr>
          <a:xfrm>
            <a:off x="6014700" y="1749075"/>
            <a:ext cx="2852100" cy="3107100"/>
          </a:xfrm>
          <a:prstGeom prst="rect">
            <a:avLst/>
          </a:prstGeom>
          <a:noFill/>
          <a:ln>
            <a:noFill/>
          </a:ln>
        </p:spPr>
        <p:txBody>
          <a:bodyPr spcFirstLastPara="1" wrap="square" lIns="91425" tIns="91425" rIns="91425" bIns="91425" anchor="t" anchorCtr="0">
            <a:noAutofit/>
          </a:bodyPr>
          <a:lstStyle/>
          <a:p>
            <a:pPr marL="171450" marR="0" lvl="0" indent="-174625" algn="l" rtl="0">
              <a:lnSpc>
                <a:spcPct val="100000"/>
              </a:lnSpc>
              <a:spcBef>
                <a:spcPts val="0"/>
              </a:spcBef>
              <a:spcAft>
                <a:spcPts val="0"/>
              </a:spcAft>
              <a:buClr>
                <a:schemeClr val="accent3"/>
              </a:buClr>
              <a:buSzPts val="950"/>
              <a:buFont typeface="Geist"/>
              <a:buChar char="•"/>
            </a:pPr>
            <a:r>
              <a:rPr lang="pl" sz="950">
                <a:solidFill>
                  <a:schemeClr val="dk1"/>
                </a:solidFill>
                <a:latin typeface="Geist"/>
                <a:ea typeface="Geist"/>
                <a:cs typeface="Geist"/>
                <a:sym typeface="Geist"/>
              </a:rPr>
              <a:t>Gazowe silniki Otto (z zapłonem iskrowym) – specjalnie konstruowane lub adaptowane do pracy na biogaz.</a:t>
            </a:r>
            <a:endParaRPr sz="950">
              <a:solidFill>
                <a:schemeClr val="dk1"/>
              </a:solidFill>
              <a:latin typeface="Geist"/>
              <a:ea typeface="Geist"/>
              <a:cs typeface="Geist"/>
              <a:sym typeface="Geist"/>
            </a:endParaRPr>
          </a:p>
          <a:p>
            <a:pPr marL="171450" marR="0" lvl="0" indent="-174625" algn="l" rtl="0">
              <a:lnSpc>
                <a:spcPct val="100000"/>
              </a:lnSpc>
              <a:spcBef>
                <a:spcPts val="400"/>
              </a:spcBef>
              <a:spcAft>
                <a:spcPts val="0"/>
              </a:spcAft>
              <a:buClr>
                <a:schemeClr val="accent3"/>
              </a:buClr>
              <a:buSzPts val="950"/>
              <a:buFont typeface="Geist"/>
              <a:buChar char="•"/>
            </a:pPr>
            <a:r>
              <a:rPr lang="pl" sz="950">
                <a:solidFill>
                  <a:schemeClr val="dk1"/>
                </a:solidFill>
                <a:latin typeface="Geist"/>
                <a:ea typeface="Geist"/>
                <a:cs typeface="Geist"/>
                <a:sym typeface="Geist"/>
              </a:rPr>
              <a:t>Pracują na ubogiej mieszance paliwowej, co zmniejsza emisję NOx.</a:t>
            </a:r>
            <a:endParaRPr sz="950">
              <a:solidFill>
                <a:schemeClr val="dk1"/>
              </a:solidFill>
              <a:latin typeface="Geist"/>
              <a:ea typeface="Geist"/>
              <a:cs typeface="Geist"/>
              <a:sym typeface="Geist"/>
            </a:endParaRPr>
          </a:p>
          <a:p>
            <a:pPr marL="171450" marR="0" lvl="0" indent="-174625" algn="l" rtl="0">
              <a:lnSpc>
                <a:spcPct val="100000"/>
              </a:lnSpc>
              <a:spcBef>
                <a:spcPts val="400"/>
              </a:spcBef>
              <a:spcAft>
                <a:spcPts val="0"/>
              </a:spcAft>
              <a:buClr>
                <a:schemeClr val="accent3"/>
              </a:buClr>
              <a:buSzPts val="950"/>
              <a:buFont typeface="Geist"/>
              <a:buChar char="•"/>
            </a:pPr>
            <a:r>
              <a:rPr lang="pl" sz="950">
                <a:solidFill>
                  <a:schemeClr val="dk1"/>
                </a:solidFill>
                <a:latin typeface="Geist"/>
                <a:ea typeface="Geist"/>
                <a:cs typeface="Geist"/>
                <a:sym typeface="Geist"/>
              </a:rPr>
              <a:t>Silniki dwupaliwowe – adaptowane silniki Diesla z zapłonem samoczynnym, używające niewielkiej ilości oleju napędowego lub biodiesla jako pilota.</a:t>
            </a:r>
            <a:endParaRPr sz="950">
              <a:solidFill>
                <a:schemeClr val="dk1"/>
              </a:solidFill>
              <a:latin typeface="Geist"/>
              <a:ea typeface="Geist"/>
              <a:cs typeface="Geist"/>
              <a:sym typeface="Geist"/>
            </a:endParaRPr>
          </a:p>
          <a:p>
            <a:pPr marL="171450" marR="0" lvl="0" indent="-174625" algn="l" rtl="0">
              <a:lnSpc>
                <a:spcPct val="100000"/>
              </a:lnSpc>
              <a:spcBef>
                <a:spcPts val="400"/>
              </a:spcBef>
              <a:spcAft>
                <a:spcPts val="400"/>
              </a:spcAft>
              <a:buClr>
                <a:schemeClr val="accent3"/>
              </a:buClr>
              <a:buSzPts val="950"/>
              <a:buFont typeface="Geist"/>
              <a:buChar char="•"/>
            </a:pPr>
            <a:r>
              <a:rPr lang="pl" sz="950">
                <a:solidFill>
                  <a:schemeClr val="dk1"/>
                </a:solidFill>
                <a:latin typeface="Geist"/>
                <a:ea typeface="Geist"/>
                <a:cs typeface="Geist"/>
                <a:sym typeface="Geist"/>
              </a:rPr>
              <a:t>Mniej wrażliwe na zmiany jakości gazu, mogą pracować również na samym oleju napędowym.</a:t>
            </a:r>
            <a:endParaRPr sz="950">
              <a:solidFill>
                <a:schemeClr val="dk1"/>
              </a:solidFill>
              <a:latin typeface="Geist"/>
              <a:ea typeface="Geist"/>
              <a:cs typeface="Geist"/>
              <a:sym typeface="Geist"/>
            </a:endParaRPr>
          </a:p>
        </p:txBody>
      </p:sp>
      <p:pic>
        <p:nvPicPr>
          <p:cNvPr id="12" name="Obraz 5">
            <a:extLst>
              <a:ext uri="{FF2B5EF4-FFF2-40B4-BE49-F238E27FC236}">
                <a16:creationId xmlns:a16="http://schemas.microsoft.com/office/drawing/2014/main" xmlns="" id="{B9352362-D91C-4FDD-A4D4-8DA02396066F}"/>
              </a:ext>
            </a:extLst>
          </p:cNvPr>
          <p:cNvPicPr>
            <a:picLocks noChangeAspect="1"/>
          </p:cNvPicPr>
          <p:nvPr/>
        </p:nvPicPr>
        <p:blipFill>
          <a:blip r:embed="rId3"/>
          <a:stretch>
            <a:fillRect/>
          </a:stretch>
        </p:blipFill>
        <p:spPr>
          <a:xfrm>
            <a:off x="0" y="3896591"/>
            <a:ext cx="9144000" cy="1246909"/>
          </a:xfrm>
          <a:prstGeom prst="rect">
            <a:avLst/>
          </a:prstGeom>
        </p:spPr>
      </p:pic>
      <p:pic>
        <p:nvPicPr>
          <p:cNvPr id="13" name="Obraz 9">
            <a:extLst>
              <a:ext uri="{FF2B5EF4-FFF2-40B4-BE49-F238E27FC236}">
                <a16:creationId xmlns:a16="http://schemas.microsoft.com/office/drawing/2014/main" xmlns="" id="{B4A12C37-B5F4-DB5A-4981-0621397EAADC}"/>
              </a:ext>
            </a:extLst>
          </p:cNvPr>
          <p:cNvPicPr>
            <a:picLocks noChangeAspect="1"/>
          </p:cNvPicPr>
          <p:nvPr/>
        </p:nvPicPr>
        <p:blipFill>
          <a:blip r:embed="rId4"/>
          <a:stretch>
            <a:fillRect/>
          </a:stretch>
        </p:blipFill>
        <p:spPr>
          <a:xfrm>
            <a:off x="1565974" y="8126"/>
            <a:ext cx="7578026" cy="444750"/>
          </a:xfrm>
          <a:prstGeom prst="rect">
            <a:avLst/>
          </a:prstGeom>
          <a:ln>
            <a:solidFill>
              <a:srgbClr val="0070C0"/>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3"/>
          <p:cNvSpPr/>
          <p:nvPr/>
        </p:nvSpPr>
        <p:spPr>
          <a:xfrm>
            <a:off x="6003750" y="246175"/>
            <a:ext cx="2863800" cy="4610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264" name="Google Shape;264;p33" descr="takeaway"/>
          <p:cNvSpPr txBox="1"/>
          <p:nvPr/>
        </p:nvSpPr>
        <p:spPr>
          <a:xfrm>
            <a:off x="6278645" y="514650"/>
            <a:ext cx="2340900" cy="1320012"/>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dirty="0">
                <a:solidFill>
                  <a:schemeClr val="accent3"/>
                </a:solidFill>
                <a:latin typeface="Geist"/>
                <a:ea typeface="Geist"/>
                <a:cs typeface="Geist"/>
                <a:sym typeface="Geist"/>
              </a:rPr>
              <a:t>Pochodnia gazowa to kluczowy element bezpieczeństwa każdej biogazowni, służący do bezpiecznego spalania biogazu w sytuacjach awaryjnych, rozruchu lub postojów, zapobiegając emisji metanu do atmosfery.</a:t>
            </a:r>
            <a:endParaRPr sz="1000" dirty="0">
              <a:solidFill>
                <a:schemeClr val="accent3"/>
              </a:solidFill>
              <a:latin typeface="Geist"/>
              <a:ea typeface="Geist"/>
              <a:cs typeface="Geist"/>
              <a:sym typeface="Geist"/>
            </a:endParaRPr>
          </a:p>
        </p:txBody>
      </p:sp>
      <p:sp>
        <p:nvSpPr>
          <p:cNvPr id="265" name="Google Shape;265;p33" descr="title"/>
          <p:cNvSpPr txBox="1">
            <a:spLocks noGrp="1"/>
          </p:cNvSpPr>
          <p:nvPr>
            <p:ph type="title"/>
          </p:nvPr>
        </p:nvSpPr>
        <p:spPr>
          <a:xfrm>
            <a:off x="276375" y="386950"/>
            <a:ext cx="572730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a:t>Pochodnia Gazowa – Element Bezpieczeństwa</a:t>
            </a:r>
            <a:endParaRPr/>
          </a:p>
        </p:txBody>
      </p:sp>
      <p:sp>
        <p:nvSpPr>
          <p:cNvPr id="266" name="Google Shape;266;p33" descr="chapter_allcaps"/>
          <p:cNvSpPr txBox="1">
            <a:spLocks noGrp="1"/>
          </p:cNvSpPr>
          <p:nvPr>
            <p:ph type="body" idx="2"/>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a:solidFill>
                  <a:schemeClr val="accent1"/>
                </a:solidFill>
                <a:latin typeface="Geist SemiBold"/>
                <a:ea typeface="Geist SemiBold"/>
                <a:cs typeface="Geist SemiBold"/>
                <a:sym typeface="Geist SemiBold"/>
              </a:rPr>
              <a:t>BEZPIECZEŃSTWO</a:t>
            </a:r>
            <a:endParaRPr sz="800">
              <a:solidFill>
                <a:schemeClr val="accent1"/>
              </a:solidFill>
              <a:latin typeface="Geist SemiBold"/>
              <a:ea typeface="Geist SemiBold"/>
              <a:cs typeface="Geist SemiBold"/>
              <a:sym typeface="Geist SemiBold"/>
            </a:endParaRPr>
          </a:p>
        </p:txBody>
      </p:sp>
      <p:sp>
        <p:nvSpPr>
          <p:cNvPr id="267" name="Google Shape;267;p33" descr="detail"/>
          <p:cNvSpPr txBox="1"/>
          <p:nvPr/>
        </p:nvSpPr>
        <p:spPr>
          <a:xfrm>
            <a:off x="1875397" y="1224374"/>
            <a:ext cx="4177149" cy="3919125"/>
          </a:xfrm>
          <a:prstGeom prst="rect">
            <a:avLst/>
          </a:prstGeom>
          <a:solidFill>
            <a:schemeClr val="bg1"/>
          </a:solidFill>
          <a:ln>
            <a:noFill/>
          </a:ln>
        </p:spPr>
        <p:txBody>
          <a:bodyPr spcFirstLastPara="1" wrap="square" lIns="91425" tIns="91425" rIns="91425" bIns="91425" anchor="t" anchorCtr="0">
            <a:noAutofit/>
          </a:bodyPr>
          <a:lstStyle/>
          <a:p>
            <a:pPr marL="457200" marR="0" lvl="0" indent="-292100" algn="l" rtl="0">
              <a:lnSpc>
                <a:spcPct val="115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Funkcja pochodni: bezpieczne spalanie biogazu podczas awarii jednostki kogeneracyjnej (CHP), rozruchu lub planowanych postojów.</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Zapobiega emisji metanu i innych szkodliwych gazów do atmosfery, chroniąc środowisko i bezpieczeństwo.</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Budowa: palnik (otwarty lub zamknięty), system zapłonowy oraz zabezpieczenia, takie jak przerywacz płomienia.</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Pochodnia musi być zaprojektowana i zwymiarowana na maksymalną produkcję biogazu w biogazowni, by sprostać każdej sytuacji awaryjnej.</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Zabezpieczenia techniczne gwarantują automatyczne wyłączenie pochodni w przypadku zgaśnięcia płomienia, co zapobiega niekontrolowanym wyciekom gazu.</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Wymogi techniczne i bezpieczeństwa są ściśle regulowane, aby zapewnić niezawodne działanie w krytycznych momentach.</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600"/>
              </a:spcAft>
              <a:buClr>
                <a:schemeClr val="accent1"/>
              </a:buClr>
              <a:buSzPts val="1000"/>
              <a:buFont typeface="Geist"/>
              <a:buChar char="•"/>
            </a:pPr>
            <a:r>
              <a:rPr lang="pl" sz="1000" dirty="0">
                <a:solidFill>
                  <a:schemeClr val="dk1"/>
                </a:solidFill>
                <a:latin typeface="Geist"/>
                <a:ea typeface="Geist"/>
                <a:cs typeface="Geist"/>
                <a:sym typeface="Geist"/>
              </a:rPr>
              <a:t>Pochodnia jest obowiązkowym elementem instalacji biogazowej, bez którego nie można legalnie prowadzić biogazowni rolniczej.</a:t>
            </a:r>
            <a:endParaRPr sz="1000" dirty="0">
              <a:solidFill>
                <a:schemeClr val="dk1"/>
              </a:solidFill>
              <a:latin typeface="Geist"/>
              <a:ea typeface="Geist"/>
              <a:cs typeface="Geist"/>
              <a:sym typeface="Geist"/>
            </a:endParaRPr>
          </a:p>
        </p:txBody>
      </p:sp>
      <p:sp>
        <p:nvSpPr>
          <p:cNvPr id="268" name="Google Shape;268;p33" descr="header"/>
          <p:cNvSpPr txBox="1"/>
          <p:nvPr/>
        </p:nvSpPr>
        <p:spPr>
          <a:xfrm>
            <a:off x="276375" y="853875"/>
            <a:ext cx="5602500" cy="3705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800"/>
              </a:spcAft>
              <a:buNone/>
            </a:pPr>
            <a:r>
              <a:rPr lang="pl" sz="1100">
                <a:solidFill>
                  <a:schemeClr val="accent1"/>
                </a:solidFill>
                <a:latin typeface="Geist SemiBold"/>
                <a:ea typeface="Geist SemiBold"/>
                <a:cs typeface="Geist SemiBold"/>
                <a:sym typeface="Geist SemiBold"/>
              </a:rPr>
              <a:t>Funkcje, budowa i znaczenie pochodni gazowej w biogazowni</a:t>
            </a:r>
            <a:endParaRPr sz="1100">
              <a:solidFill>
                <a:schemeClr val="accent1"/>
              </a:solidFill>
              <a:latin typeface="Geist SemiBold"/>
              <a:ea typeface="Geist SemiBold"/>
              <a:cs typeface="Geist SemiBold"/>
              <a:sym typeface="Geist SemiBold"/>
            </a:endParaRPr>
          </a:p>
        </p:txBody>
      </p:sp>
      <p:pic>
        <p:nvPicPr>
          <p:cNvPr id="8194" name="Picture 2" descr="Pochodnie biogazu – Vademecum dla uczniów technik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2316" y="1832949"/>
            <a:ext cx="1993557" cy="32737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5902" y="1320800"/>
            <a:ext cx="1869496" cy="38227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Google Shape;256;p32" descr="takeaway"/>
          <p:cNvSpPr txBox="1">
            <a:spLocks/>
          </p:cNvSpPr>
          <p:nvPr/>
        </p:nvSpPr>
        <p:spPr>
          <a:xfrm>
            <a:off x="-2" y="0"/>
            <a:ext cx="9144002" cy="193431"/>
          </a:xfrm>
          <a:prstGeom prst="rect">
            <a:avLst/>
          </a:prstGeom>
          <a:solidFill>
            <a:schemeClr val="l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50000"/>
              </a:lnSpc>
              <a:spcBef>
                <a:spcPts val="900"/>
              </a:spcBef>
              <a:spcAft>
                <a:spcPts val="0"/>
              </a:spcAft>
              <a:buClr>
                <a:schemeClr val="dk1"/>
              </a:buClr>
              <a:buSzPts val="1400"/>
              <a:buFont typeface="Geist"/>
              <a:buChar char="●"/>
              <a:defRPr sz="900" b="0" i="0" u="none" strike="noStrike" cap="none">
                <a:solidFill>
                  <a:schemeClr val="dk2"/>
                </a:solidFill>
                <a:latin typeface="Geist"/>
                <a:ea typeface="Geist"/>
                <a:cs typeface="Geist"/>
                <a:sym typeface="Geist"/>
              </a:defRPr>
            </a:lvl1pPr>
            <a:lvl2pPr marL="914400" marR="0" lvl="1" indent="-317500" algn="l" rtl="0">
              <a:lnSpc>
                <a:spcPct val="150000"/>
              </a:lnSpc>
              <a:spcBef>
                <a:spcPts val="1200"/>
              </a:spcBef>
              <a:spcAft>
                <a:spcPts val="0"/>
              </a:spcAft>
              <a:buClr>
                <a:schemeClr val="dk1"/>
              </a:buClr>
              <a:buSzPts val="1400"/>
              <a:buFont typeface="Geist"/>
              <a:buChar char="○"/>
              <a:defRPr sz="900" b="0" i="0" u="none" strike="noStrike" cap="none">
                <a:solidFill>
                  <a:schemeClr val="dk2"/>
                </a:solidFill>
                <a:latin typeface="Geist"/>
                <a:ea typeface="Geist"/>
                <a:cs typeface="Geist"/>
                <a:sym typeface="Geist"/>
              </a:defRPr>
            </a:lvl2pPr>
            <a:lvl3pPr marL="1371600" marR="0" lvl="2" indent="-317500" algn="l" rtl="0">
              <a:lnSpc>
                <a:spcPct val="150000"/>
              </a:lnSpc>
              <a:spcBef>
                <a:spcPts val="1200"/>
              </a:spcBef>
              <a:spcAft>
                <a:spcPts val="0"/>
              </a:spcAft>
              <a:buClr>
                <a:schemeClr val="dk1"/>
              </a:buClr>
              <a:buSzPts val="1400"/>
              <a:buFont typeface="Geist"/>
              <a:buChar char="■"/>
              <a:defRPr sz="900" b="0" i="0" u="none" strike="noStrike" cap="none">
                <a:solidFill>
                  <a:schemeClr val="dk2"/>
                </a:solidFill>
                <a:latin typeface="Geist"/>
                <a:ea typeface="Geist"/>
                <a:cs typeface="Geist"/>
                <a:sym typeface="Geist"/>
              </a:defRPr>
            </a:lvl3pPr>
            <a:lvl4pPr marL="1828800" marR="0" lvl="3" indent="-317500" algn="l" rtl="0">
              <a:lnSpc>
                <a:spcPct val="150000"/>
              </a:lnSpc>
              <a:spcBef>
                <a:spcPts val="1200"/>
              </a:spcBef>
              <a:spcAft>
                <a:spcPts val="0"/>
              </a:spcAft>
              <a:buClr>
                <a:schemeClr val="dk1"/>
              </a:buClr>
              <a:buSzPts val="1400"/>
              <a:buFont typeface="Geist"/>
              <a:buChar char="●"/>
              <a:defRPr sz="900" b="0" i="0" u="none" strike="noStrike" cap="none">
                <a:solidFill>
                  <a:schemeClr val="dk2"/>
                </a:solidFill>
                <a:latin typeface="Geist"/>
                <a:ea typeface="Geist"/>
                <a:cs typeface="Geist"/>
                <a:sym typeface="Geist"/>
              </a:defRPr>
            </a:lvl4pPr>
            <a:lvl5pPr marL="2286000" marR="0" lvl="4" indent="-317500" algn="l" rtl="0">
              <a:lnSpc>
                <a:spcPct val="150000"/>
              </a:lnSpc>
              <a:spcBef>
                <a:spcPts val="1200"/>
              </a:spcBef>
              <a:spcAft>
                <a:spcPts val="0"/>
              </a:spcAft>
              <a:buClr>
                <a:schemeClr val="dk1"/>
              </a:buClr>
              <a:buSzPts val="1400"/>
              <a:buFont typeface="Geist"/>
              <a:buChar char="○"/>
              <a:defRPr sz="900" b="0" i="0" u="none" strike="noStrike" cap="none">
                <a:solidFill>
                  <a:schemeClr val="dk2"/>
                </a:solidFill>
                <a:latin typeface="Geist"/>
                <a:ea typeface="Geist"/>
                <a:cs typeface="Geist"/>
                <a:sym typeface="Geist"/>
              </a:defRPr>
            </a:lvl5pPr>
            <a:lvl6pPr marL="2743200" marR="0" lvl="5" indent="-317500" algn="l" rtl="0">
              <a:lnSpc>
                <a:spcPct val="90000"/>
              </a:lnSpc>
              <a:spcBef>
                <a:spcPts val="1200"/>
              </a:spcBef>
              <a:spcAft>
                <a:spcPts val="0"/>
              </a:spcAft>
              <a:buClr>
                <a:schemeClr val="dk1"/>
              </a:buClr>
              <a:buSzPts val="1400"/>
              <a:buFont typeface="Geist"/>
              <a:buChar char="■"/>
              <a:defRPr sz="900" b="0" i="0" u="none" strike="noStrike" cap="none">
                <a:solidFill>
                  <a:schemeClr val="dk2"/>
                </a:solidFill>
                <a:latin typeface="Geist"/>
                <a:ea typeface="Geist"/>
                <a:cs typeface="Geist"/>
                <a:sym typeface="Geist"/>
              </a:defRPr>
            </a:lvl6pPr>
            <a:lvl7pPr marL="3200400" marR="0" lvl="6" indent="-317500" algn="l" rtl="0">
              <a:lnSpc>
                <a:spcPct val="90000"/>
              </a:lnSpc>
              <a:spcBef>
                <a:spcPts val="1200"/>
              </a:spcBef>
              <a:spcAft>
                <a:spcPts val="0"/>
              </a:spcAft>
              <a:buClr>
                <a:schemeClr val="dk1"/>
              </a:buClr>
              <a:buSzPts val="1400"/>
              <a:buFont typeface="Geist"/>
              <a:buChar char="●"/>
              <a:defRPr sz="900" b="0" i="0" u="none" strike="noStrike" cap="none">
                <a:solidFill>
                  <a:schemeClr val="dk2"/>
                </a:solidFill>
                <a:latin typeface="Geist"/>
                <a:ea typeface="Geist"/>
                <a:cs typeface="Geist"/>
                <a:sym typeface="Geist"/>
              </a:defRPr>
            </a:lvl7pPr>
            <a:lvl8pPr marL="3657600" marR="0" lvl="7" indent="-317500" algn="l" rtl="0">
              <a:lnSpc>
                <a:spcPct val="90000"/>
              </a:lnSpc>
              <a:spcBef>
                <a:spcPts val="1200"/>
              </a:spcBef>
              <a:spcAft>
                <a:spcPts val="0"/>
              </a:spcAft>
              <a:buClr>
                <a:schemeClr val="dk1"/>
              </a:buClr>
              <a:buSzPts val="1400"/>
              <a:buFont typeface="Geist"/>
              <a:buChar char="○"/>
              <a:defRPr sz="900" b="0" i="0" u="none" strike="noStrike" cap="none">
                <a:solidFill>
                  <a:schemeClr val="dk2"/>
                </a:solidFill>
                <a:latin typeface="Geist"/>
                <a:ea typeface="Geist"/>
                <a:cs typeface="Geist"/>
                <a:sym typeface="Geist"/>
              </a:defRPr>
            </a:lvl8pPr>
            <a:lvl9pPr marL="4114800" marR="0" lvl="8" indent="-317500" algn="l" rtl="0">
              <a:lnSpc>
                <a:spcPct val="90000"/>
              </a:lnSpc>
              <a:spcBef>
                <a:spcPts val="1200"/>
              </a:spcBef>
              <a:spcAft>
                <a:spcPts val="1200"/>
              </a:spcAft>
              <a:buClr>
                <a:schemeClr val="dk1"/>
              </a:buClr>
              <a:buSzPts val="1400"/>
              <a:buFont typeface="Geist"/>
              <a:buChar char="■"/>
              <a:defRPr sz="900" b="0" i="0" u="none" strike="noStrike" cap="none">
                <a:solidFill>
                  <a:schemeClr val="dk2"/>
                </a:solidFill>
                <a:latin typeface="Geist"/>
                <a:ea typeface="Geist"/>
                <a:cs typeface="Geist"/>
                <a:sym typeface="Geist"/>
              </a:defRPr>
            </a:lvl9pPr>
          </a:lstStyle>
          <a:p>
            <a:pPr marL="0" indent="0">
              <a:lnSpc>
                <a:spcPct val="115000"/>
              </a:lnSpc>
              <a:spcBef>
                <a:spcPts val="0"/>
              </a:spcBef>
              <a:buFont typeface="Geist"/>
              <a:buNone/>
            </a:pPr>
            <a:endParaRPr lang="pl-PL" sz="950" dirty="0">
              <a:solidFill>
                <a:schemeClr val="accent3"/>
              </a:solidFill>
            </a:endParaRPr>
          </a:p>
        </p:txBody>
      </p:sp>
      <p:pic>
        <p:nvPicPr>
          <p:cNvPr id="10242" name="Picture 2" descr="https://softcontrols.pl/wp-content/uploads/2023/08/IMG_8053_kariera_prefabrykacja-768x1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6041" y="1119554"/>
            <a:ext cx="3017959" cy="402394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softcontrols.pl/wp-content/uploads/2023/09/anydesk00000-1-1024x57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585" y="2551968"/>
            <a:ext cx="4607169" cy="259153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3794181" y="2551968"/>
            <a:ext cx="1211573" cy="317763"/>
          </a:xfrm>
          <a:prstGeom prst="rect">
            <a:avLst/>
          </a:prstGeom>
          <a:solidFill>
            <a:srgbClr val="A2A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Rectangle 11"/>
          <p:cNvSpPr/>
          <p:nvPr/>
        </p:nvSpPr>
        <p:spPr>
          <a:xfrm>
            <a:off x="-2" y="0"/>
            <a:ext cx="6078417" cy="2585323"/>
          </a:xfrm>
          <a:prstGeom prst="rect">
            <a:avLst/>
          </a:prstGeom>
        </p:spPr>
        <p:txBody>
          <a:bodyPr wrap="square">
            <a:spAutoFit/>
          </a:bodyPr>
          <a:lstStyle/>
          <a:p>
            <a:r>
              <a:rPr lang="pl-PL" sz="900" b="1" dirty="0">
                <a:latin typeface="Geist" panose="020B0604020202020204" charset="-18"/>
                <a:ea typeface="Geist" panose="020B0604020202020204" charset="-18"/>
                <a:cs typeface="Geist" panose="020B0604020202020204" charset="-18"/>
              </a:rPr>
              <a:t>System SCADA i układy AKPiA – znaczenie i zalety w systemach technologicznych</a:t>
            </a:r>
            <a:endParaRPr lang="pl-PL" sz="900" dirty="0">
              <a:latin typeface="Geist" panose="020B0604020202020204" charset="-18"/>
              <a:ea typeface="Geist" panose="020B0604020202020204" charset="-18"/>
              <a:cs typeface="Geist" panose="020B0604020202020204" charset="-18"/>
            </a:endParaRPr>
          </a:p>
          <a:p>
            <a:r>
              <a:rPr lang="pl-PL" sz="900" dirty="0">
                <a:latin typeface="Geist" panose="020B0604020202020204" charset="-18"/>
                <a:ea typeface="Geist" panose="020B0604020202020204" charset="-18"/>
                <a:cs typeface="Geist" panose="020B0604020202020204" charset="-18"/>
              </a:rPr>
              <a:t>System </a:t>
            </a:r>
            <a:r>
              <a:rPr lang="pl-PL" sz="900" b="1" dirty="0">
                <a:latin typeface="Geist" panose="020B0604020202020204" charset="-18"/>
                <a:ea typeface="Geist" panose="020B0604020202020204" charset="-18"/>
                <a:cs typeface="Geist" panose="020B0604020202020204" charset="-18"/>
              </a:rPr>
              <a:t>SCADA (Supervisory Control and Data Acquisition)</a:t>
            </a:r>
            <a:r>
              <a:rPr lang="pl-PL" sz="900" dirty="0">
                <a:latin typeface="Geist" panose="020B0604020202020204" charset="-18"/>
                <a:ea typeface="Geist" panose="020B0604020202020204" charset="-18"/>
                <a:cs typeface="Geist" panose="020B0604020202020204" charset="-18"/>
              </a:rPr>
              <a:t> to nadrzędny układ wizualizacji, nadzoru i sterowania procesami technologicznymi, który umożliwia operatorowi pełną kontrolę nad instalacją w czasie rzeczywistym. Współpracuje on z układami </a:t>
            </a:r>
            <a:r>
              <a:rPr lang="pl-PL" sz="900" b="1" dirty="0">
                <a:latin typeface="Geist" panose="020B0604020202020204" charset="-18"/>
                <a:ea typeface="Geist" panose="020B0604020202020204" charset="-18"/>
                <a:cs typeface="Geist" panose="020B0604020202020204" charset="-18"/>
              </a:rPr>
              <a:t>AKPiA (Automatyka, Kontrola, Pomiar i Aparatura)</a:t>
            </a:r>
            <a:r>
              <a:rPr lang="pl-PL" sz="900" dirty="0">
                <a:latin typeface="Geist" panose="020B0604020202020204" charset="-18"/>
                <a:ea typeface="Geist" panose="020B0604020202020204" charset="-18"/>
                <a:cs typeface="Geist" panose="020B0604020202020204" charset="-18"/>
              </a:rPr>
              <a:t> – zestawem czujników, przetworników, sterowników PLC oraz urządzeń wykonawczych, odpowiedzialnych za pomiar i regulację parametrów procesu.</a:t>
            </a:r>
          </a:p>
          <a:p>
            <a:r>
              <a:rPr lang="pl-PL" sz="900" b="1" dirty="0">
                <a:latin typeface="Geist" panose="020B0604020202020204" charset="-18"/>
                <a:ea typeface="Geist" panose="020B0604020202020204" charset="-18"/>
                <a:cs typeface="Geist" panose="020B0604020202020204" charset="-18"/>
              </a:rPr>
              <a:t>Kluczowe zalety </a:t>
            </a:r>
            <a:r>
              <a:rPr lang="pl-PL" sz="900" b="1" dirty="0" smtClean="0">
                <a:latin typeface="Geist" panose="020B0604020202020204" charset="-18"/>
                <a:ea typeface="Geist" panose="020B0604020202020204" charset="-18"/>
                <a:cs typeface="Geist" panose="020B0604020202020204" charset="-18"/>
              </a:rPr>
              <a:t>wykorzystania SCADA </a:t>
            </a:r>
            <a:r>
              <a:rPr lang="pl-PL" sz="900" b="1" dirty="0">
                <a:latin typeface="Geist" panose="020B0604020202020204" charset="-18"/>
                <a:ea typeface="Geist" panose="020B0604020202020204" charset="-18"/>
                <a:cs typeface="Geist" panose="020B0604020202020204" charset="-18"/>
              </a:rPr>
              <a:t>i </a:t>
            </a:r>
            <a:r>
              <a:rPr lang="pl-PL" sz="900" b="1" dirty="0" smtClean="0">
                <a:latin typeface="Geist" panose="020B0604020202020204" charset="-18"/>
                <a:ea typeface="Geist" panose="020B0604020202020204" charset="-18"/>
                <a:cs typeface="Geist" panose="020B0604020202020204" charset="-18"/>
              </a:rPr>
              <a:t>AKPiA w biogazowniach:</a:t>
            </a:r>
            <a:endParaRPr lang="pl-PL" sz="900" dirty="0">
              <a:latin typeface="Geist" panose="020B0604020202020204" charset="-18"/>
              <a:ea typeface="Geist" panose="020B0604020202020204" charset="-18"/>
              <a:cs typeface="Geist" panose="020B0604020202020204" charset="-18"/>
            </a:endParaRPr>
          </a:p>
          <a:p>
            <a:pPr>
              <a:buFont typeface="Arial" panose="020B0604020202020204" pitchFamily="34" charset="0"/>
              <a:buChar char="•"/>
            </a:pPr>
            <a:r>
              <a:rPr lang="pl-PL" sz="900" b="1" dirty="0">
                <a:latin typeface="Geist" panose="020B0604020202020204" charset="-18"/>
                <a:ea typeface="Geist" panose="020B0604020202020204" charset="-18"/>
                <a:cs typeface="Geist" panose="020B0604020202020204" charset="-18"/>
              </a:rPr>
              <a:t>Zwiększenie bezpieczeństwa procesu</a:t>
            </a:r>
            <a:r>
              <a:rPr lang="pl-PL" sz="900" dirty="0">
                <a:latin typeface="Geist" panose="020B0604020202020204" charset="-18"/>
                <a:ea typeface="Geist" panose="020B0604020202020204" charset="-18"/>
                <a:cs typeface="Geist" panose="020B0604020202020204" charset="-18"/>
              </a:rPr>
              <a:t> – szybkie wykrywanie stanów alarmowych (np. przekroczenia temperatury, ciśnienia, poziomu).</a:t>
            </a:r>
          </a:p>
          <a:p>
            <a:pPr>
              <a:buFont typeface="Arial" panose="020B0604020202020204" pitchFamily="34" charset="0"/>
              <a:buChar char="•"/>
            </a:pPr>
            <a:r>
              <a:rPr lang="pl-PL" sz="900" b="1" dirty="0">
                <a:latin typeface="Geist" panose="020B0604020202020204" charset="-18"/>
                <a:ea typeface="Geist" panose="020B0604020202020204" charset="-18"/>
                <a:cs typeface="Geist" panose="020B0604020202020204" charset="-18"/>
              </a:rPr>
              <a:t>Stabilizacja pracy instalacji</a:t>
            </a:r>
            <a:r>
              <a:rPr lang="pl-PL" sz="900" dirty="0">
                <a:latin typeface="Geist" panose="020B0604020202020204" charset="-18"/>
                <a:ea typeface="Geist" panose="020B0604020202020204" charset="-18"/>
                <a:cs typeface="Geist" panose="020B0604020202020204" charset="-18"/>
              </a:rPr>
              <a:t> – automatyczne utrzymanie zadanych parametrów bez konieczności stałej interwencji operatora.</a:t>
            </a:r>
          </a:p>
          <a:p>
            <a:pPr>
              <a:buFont typeface="Arial" panose="020B0604020202020204" pitchFamily="34" charset="0"/>
              <a:buChar char="•"/>
            </a:pPr>
            <a:r>
              <a:rPr lang="pl-PL" sz="900" b="1" dirty="0">
                <a:latin typeface="Geist" panose="020B0604020202020204" charset="-18"/>
                <a:ea typeface="Geist" panose="020B0604020202020204" charset="-18"/>
                <a:cs typeface="Geist" panose="020B0604020202020204" charset="-18"/>
              </a:rPr>
              <a:t>Redukcja kosztów eksploatacyjnych</a:t>
            </a:r>
            <a:r>
              <a:rPr lang="pl-PL" sz="900" dirty="0">
                <a:latin typeface="Geist" panose="020B0604020202020204" charset="-18"/>
                <a:ea typeface="Geist" panose="020B0604020202020204" charset="-18"/>
                <a:cs typeface="Geist" panose="020B0604020202020204" charset="-18"/>
              </a:rPr>
              <a:t> – optymalizacja zużycia energii, substratów i mediów pomocniczych.</a:t>
            </a:r>
          </a:p>
          <a:p>
            <a:pPr>
              <a:buFont typeface="Arial" panose="020B0604020202020204" pitchFamily="34" charset="0"/>
              <a:buChar char="•"/>
            </a:pPr>
            <a:r>
              <a:rPr lang="pl-PL" sz="900" b="1" dirty="0">
                <a:latin typeface="Geist" panose="020B0604020202020204" charset="-18"/>
                <a:ea typeface="Geist" panose="020B0604020202020204" charset="-18"/>
                <a:cs typeface="Geist" panose="020B0604020202020204" charset="-18"/>
              </a:rPr>
              <a:t>Pełna archiwizacja danych</a:t>
            </a:r>
            <a:r>
              <a:rPr lang="pl-PL" sz="900" dirty="0">
                <a:latin typeface="Geist" panose="020B0604020202020204" charset="-18"/>
                <a:ea typeface="Geist" panose="020B0604020202020204" charset="-18"/>
                <a:cs typeface="Geist" panose="020B0604020202020204" charset="-18"/>
              </a:rPr>
              <a:t> – gromadzenie informacji historycznych, analiza trendów i raportowanie do celów kontrolnych (np. URE, KOBiZE).</a:t>
            </a:r>
          </a:p>
          <a:p>
            <a:pPr>
              <a:buFont typeface="Arial" panose="020B0604020202020204" pitchFamily="34" charset="0"/>
              <a:buChar char="•"/>
            </a:pPr>
            <a:r>
              <a:rPr lang="pl-PL" sz="900" b="1" dirty="0">
                <a:latin typeface="Geist" panose="020B0604020202020204" charset="-18"/>
                <a:ea typeface="Geist" panose="020B0604020202020204" charset="-18"/>
                <a:cs typeface="Geist" panose="020B0604020202020204" charset="-18"/>
              </a:rPr>
              <a:t>Zdalny dostęp i diagnostyka</a:t>
            </a:r>
            <a:r>
              <a:rPr lang="pl-PL" sz="900" dirty="0">
                <a:latin typeface="Geist" panose="020B0604020202020204" charset="-18"/>
                <a:ea typeface="Geist" panose="020B0604020202020204" charset="-18"/>
                <a:cs typeface="Geist" panose="020B0604020202020204" charset="-18"/>
              </a:rPr>
              <a:t> – możliwość nadzoru instalacji z dowolnego miejsca, co zwiększa efektywność serwisu i skraca czas reakcji.</a:t>
            </a:r>
          </a:p>
          <a:p>
            <a:r>
              <a:rPr lang="pl-PL" sz="900" dirty="0">
                <a:latin typeface="Geist" panose="020B0604020202020204" charset="-18"/>
                <a:ea typeface="Geist" panose="020B0604020202020204" charset="-18"/>
                <a:cs typeface="Geist" panose="020B0604020202020204" charset="-18"/>
              </a:rPr>
              <a:t>Zintegrowany system SCADA–AKPiA stanowi zatem „mózg i zmysły” nowoczesnej instalacji – gwarantując jej </a:t>
            </a:r>
            <a:r>
              <a:rPr lang="pl-PL" sz="900" b="1" dirty="0">
                <a:latin typeface="Geist" panose="020B0604020202020204" charset="-18"/>
                <a:ea typeface="Geist" panose="020B0604020202020204" charset="-18"/>
                <a:cs typeface="Geist" panose="020B0604020202020204" charset="-18"/>
              </a:rPr>
              <a:t>bezpieczną, efektywną i ciągłą pracę</a:t>
            </a:r>
            <a:r>
              <a:rPr lang="pl-PL" sz="900" dirty="0">
                <a:latin typeface="Geist" panose="020B0604020202020204" charset="-18"/>
                <a:ea typeface="Geist" panose="020B0604020202020204" charset="-18"/>
                <a:cs typeface="Geist" panose="020B0604020202020204" charset="-18"/>
              </a:rPr>
              <a:t>.</a:t>
            </a:r>
          </a:p>
        </p:txBody>
      </p:sp>
    </p:spTree>
    <p:extLst>
      <p:ext uri="{BB962C8B-B14F-4D97-AF65-F5344CB8AC3E}">
        <p14:creationId xmlns:p14="http://schemas.microsoft.com/office/powerpoint/2010/main" val="3827074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4"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Dyskusja: Różnice Technologiczne w Biogazowniach</a:t>
            </a:r>
            <a:endParaRPr/>
          </a:p>
        </p:txBody>
      </p:sp>
      <p:sp>
        <p:nvSpPr>
          <p:cNvPr id="274" name="Google Shape;274;p34"/>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19</a:t>
            </a:fld>
            <a:endParaRPr/>
          </a:p>
        </p:txBody>
      </p:sp>
      <p:sp>
        <p:nvSpPr>
          <p:cNvPr id="275" name="Google Shape;275;p34" descr="header_0"/>
          <p:cNvSpPr/>
          <p:nvPr/>
        </p:nvSpPr>
        <p:spPr>
          <a:xfrm>
            <a:off x="607632" y="830250"/>
            <a:ext cx="2525100" cy="294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900" b="1">
                <a:solidFill>
                  <a:schemeClr val="accent1"/>
                </a:solidFill>
                <a:latin typeface="Geist"/>
                <a:ea typeface="Geist"/>
                <a:cs typeface="Geist"/>
                <a:sym typeface="Geist"/>
              </a:rPr>
              <a:t>Fermentory: Beton vs Stal</a:t>
            </a:r>
            <a:endParaRPr sz="900" b="1">
              <a:solidFill>
                <a:schemeClr val="accent1"/>
              </a:solidFill>
              <a:latin typeface="Geist"/>
              <a:ea typeface="Geist"/>
              <a:cs typeface="Geist"/>
              <a:sym typeface="Geist"/>
            </a:endParaRPr>
          </a:p>
        </p:txBody>
      </p:sp>
      <p:sp>
        <p:nvSpPr>
          <p:cNvPr id="276" name="Google Shape;276;p34" descr="header_1"/>
          <p:cNvSpPr/>
          <p:nvPr/>
        </p:nvSpPr>
        <p:spPr>
          <a:xfrm>
            <a:off x="3475055" y="830225"/>
            <a:ext cx="2525100" cy="294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900" b="1">
                <a:solidFill>
                  <a:schemeClr val="accent1"/>
                </a:solidFill>
                <a:latin typeface="Geist"/>
                <a:ea typeface="Geist"/>
                <a:cs typeface="Geist"/>
                <a:sym typeface="Geist"/>
              </a:rPr>
              <a:t>Systemy Mieszania</a:t>
            </a:r>
            <a:endParaRPr sz="900" b="1">
              <a:solidFill>
                <a:schemeClr val="accent1"/>
              </a:solidFill>
              <a:latin typeface="Geist"/>
              <a:ea typeface="Geist"/>
              <a:cs typeface="Geist"/>
              <a:sym typeface="Geist"/>
            </a:endParaRPr>
          </a:p>
        </p:txBody>
      </p:sp>
      <p:sp>
        <p:nvSpPr>
          <p:cNvPr id="277" name="Google Shape;277;p34" descr="detail_0"/>
          <p:cNvSpPr txBox="1"/>
          <p:nvPr/>
        </p:nvSpPr>
        <p:spPr>
          <a:xfrm>
            <a:off x="326375" y="1061100"/>
            <a:ext cx="2920200" cy="1515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850">
                <a:solidFill>
                  <a:schemeClr val="dk1"/>
                </a:solidFill>
                <a:latin typeface="Geist"/>
                <a:ea typeface="Geist"/>
                <a:cs typeface="Geist"/>
                <a:sym typeface="Geist"/>
              </a:rPr>
              <a:t>Beton: Typowe grubości ścian i izolacji, stosowanie folii i powłok ochronnych (np. żywice epoksydowe, folie PEHD).</a:t>
            </a:r>
            <a:endParaRPr sz="850">
              <a:solidFill>
                <a:schemeClr val="dk1"/>
              </a:solidFill>
              <a:latin typeface="Geist"/>
              <a:ea typeface="Geist"/>
              <a:cs typeface="Geist"/>
              <a:sym typeface="Geist"/>
            </a:endParaRPr>
          </a:p>
          <a:p>
            <a:pPr marL="171450" marR="0" lvl="0" indent="-168275" algn="l" rtl="0">
              <a:lnSpc>
                <a:spcPct val="100000"/>
              </a:lnSpc>
              <a:spcBef>
                <a:spcPts val="400"/>
              </a:spcBef>
              <a:spcAft>
                <a:spcPts val="0"/>
              </a:spcAft>
              <a:buClr>
                <a:schemeClr val="accent1"/>
              </a:buClr>
              <a:buSzPts val="850"/>
              <a:buFont typeface="Geist"/>
              <a:buChar char="•"/>
            </a:pPr>
            <a:r>
              <a:rPr lang="pl" sz="850">
                <a:solidFill>
                  <a:schemeClr val="dk1"/>
                </a:solidFill>
                <a:latin typeface="Geist"/>
                <a:ea typeface="Geist"/>
                <a:cs typeface="Geist"/>
                <a:sym typeface="Geist"/>
              </a:rPr>
              <a:t>Stal: Segmenty ze stali emaliowanej lub nierdzewnej, uszczelnienia paneli, ryzyko korozji na połączeniach.</a:t>
            </a:r>
            <a:endParaRPr sz="85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850">
                <a:solidFill>
                  <a:schemeClr val="dk1"/>
                </a:solidFill>
                <a:latin typeface="Geist"/>
                <a:ea typeface="Geist"/>
                <a:cs typeface="Geist"/>
                <a:sym typeface="Geist"/>
              </a:rPr>
              <a:t>Pytanie do operatorów: Które rozwiązanie jest bardziej praktyczne w eksploatacji (czyszczenie, inspekcje, naprawy)?</a:t>
            </a:r>
            <a:endParaRPr sz="850">
              <a:solidFill>
                <a:schemeClr val="dk1"/>
              </a:solidFill>
              <a:latin typeface="Geist"/>
              <a:ea typeface="Geist"/>
              <a:cs typeface="Geist"/>
              <a:sym typeface="Geist"/>
            </a:endParaRPr>
          </a:p>
        </p:txBody>
      </p:sp>
      <p:sp>
        <p:nvSpPr>
          <p:cNvPr id="278" name="Google Shape;278;p34" descr="detail_1"/>
          <p:cNvSpPr txBox="1"/>
          <p:nvPr/>
        </p:nvSpPr>
        <p:spPr>
          <a:xfrm>
            <a:off x="3193660" y="1061100"/>
            <a:ext cx="2920200" cy="1515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850">
                <a:solidFill>
                  <a:schemeClr val="dk1"/>
                </a:solidFill>
                <a:latin typeface="Geist"/>
                <a:ea typeface="Geist"/>
                <a:cs typeface="Geist"/>
                <a:sym typeface="Geist"/>
              </a:rPr>
              <a:t>Wolnoobrotowe (Suma, Stalkamp): Niskie zużycie energii, delikatne dla biologii, dobre mieszanie całej objętości.</a:t>
            </a:r>
            <a:endParaRPr sz="850">
              <a:solidFill>
                <a:schemeClr val="dk1"/>
              </a:solidFill>
              <a:latin typeface="Geist"/>
              <a:ea typeface="Geist"/>
              <a:cs typeface="Geist"/>
              <a:sym typeface="Geist"/>
            </a:endParaRPr>
          </a:p>
          <a:p>
            <a:pPr marL="171450" marR="0" lvl="0" indent="-168275" algn="l" rtl="0">
              <a:lnSpc>
                <a:spcPct val="100000"/>
              </a:lnSpc>
              <a:spcBef>
                <a:spcPts val="400"/>
              </a:spcBef>
              <a:spcAft>
                <a:spcPts val="0"/>
              </a:spcAft>
              <a:buClr>
                <a:schemeClr val="accent1"/>
              </a:buClr>
              <a:buSzPts val="850"/>
              <a:buFont typeface="Geist"/>
              <a:buChar char="•"/>
            </a:pPr>
            <a:r>
              <a:rPr lang="pl" sz="850">
                <a:solidFill>
                  <a:schemeClr val="dk1"/>
                </a:solidFill>
                <a:latin typeface="Geist"/>
                <a:ea typeface="Geist"/>
                <a:cs typeface="Geist"/>
                <a:sym typeface="Geist"/>
              </a:rPr>
              <a:t>Szybkoobrotowe (Suma): Skuteczne w rozbijaniu kożucha, niższy koszt inwestycyjny, ale wyższe zużycie energii i ryzyko awarii.</a:t>
            </a:r>
            <a:endParaRPr sz="85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850">
                <a:solidFill>
                  <a:schemeClr val="dk1"/>
                </a:solidFill>
                <a:latin typeface="Geist"/>
                <a:ea typeface="Geist"/>
                <a:cs typeface="Geist"/>
                <a:sym typeface="Geist"/>
              </a:rPr>
              <a:t>Awaria mieszadła zatapialnego zimą vs awaria napędu mieszadła wolnoobrotowego na zewnątrz – różne wyzwania serwisowe.</a:t>
            </a:r>
            <a:endParaRPr sz="850">
              <a:solidFill>
                <a:schemeClr val="dk1"/>
              </a:solidFill>
              <a:latin typeface="Geist"/>
              <a:ea typeface="Geist"/>
              <a:cs typeface="Geist"/>
              <a:sym typeface="Geist"/>
            </a:endParaRPr>
          </a:p>
        </p:txBody>
      </p:sp>
      <p:sp>
        <p:nvSpPr>
          <p:cNvPr id="279" name="Google Shape;279;p34" descr="header_2"/>
          <p:cNvSpPr/>
          <p:nvPr/>
        </p:nvSpPr>
        <p:spPr>
          <a:xfrm>
            <a:off x="6342453" y="818325"/>
            <a:ext cx="2525100" cy="294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900" b="1">
                <a:solidFill>
                  <a:schemeClr val="accent1"/>
                </a:solidFill>
                <a:latin typeface="Geist"/>
                <a:ea typeface="Geist"/>
                <a:cs typeface="Geist"/>
                <a:sym typeface="Geist"/>
              </a:rPr>
              <a:t>Systemy Dozowania Substratów</a:t>
            </a:r>
            <a:endParaRPr sz="900" b="1">
              <a:solidFill>
                <a:schemeClr val="accent1"/>
              </a:solidFill>
              <a:latin typeface="Geist"/>
              <a:ea typeface="Geist"/>
              <a:cs typeface="Geist"/>
              <a:sym typeface="Geist"/>
            </a:endParaRPr>
          </a:p>
        </p:txBody>
      </p:sp>
      <p:sp>
        <p:nvSpPr>
          <p:cNvPr id="280" name="Google Shape;280;p34" descr="detail_2"/>
          <p:cNvSpPr txBox="1"/>
          <p:nvPr/>
        </p:nvSpPr>
        <p:spPr>
          <a:xfrm>
            <a:off x="6061053" y="1061100"/>
            <a:ext cx="2920200" cy="1515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850">
                <a:solidFill>
                  <a:schemeClr val="dk1"/>
                </a:solidFill>
                <a:latin typeface="Geist"/>
                <a:ea typeface="Geist"/>
                <a:cs typeface="Geist"/>
                <a:sym typeface="Geist"/>
              </a:rPr>
              <a:t>Biogas Technic (pionowe ślimaki): Radzą sobie z długimi włóknami, mieszają i rozdrabniają substraty.</a:t>
            </a:r>
            <a:endParaRPr sz="850">
              <a:solidFill>
                <a:schemeClr val="dk1"/>
              </a:solidFill>
              <a:latin typeface="Geist"/>
              <a:ea typeface="Geist"/>
              <a:cs typeface="Geist"/>
              <a:sym typeface="Geist"/>
            </a:endParaRPr>
          </a:p>
          <a:p>
            <a:pPr marL="171450" marR="0" lvl="0" indent="-168275" algn="l" rtl="0">
              <a:lnSpc>
                <a:spcPct val="100000"/>
              </a:lnSpc>
              <a:spcBef>
                <a:spcPts val="400"/>
              </a:spcBef>
              <a:spcAft>
                <a:spcPts val="0"/>
              </a:spcAft>
              <a:buClr>
                <a:schemeClr val="accent1"/>
              </a:buClr>
              <a:buSzPts val="850"/>
              <a:buFont typeface="Geist"/>
              <a:buChar char="•"/>
            </a:pPr>
            <a:r>
              <a:rPr lang="pl" sz="850">
                <a:solidFill>
                  <a:schemeClr val="dk1"/>
                </a:solidFill>
                <a:latin typeface="Geist"/>
                <a:ea typeface="Geist"/>
                <a:cs typeface="Geist"/>
                <a:sym typeface="Geist"/>
              </a:rPr>
              <a:t>Fliegl (ruchoma podłoga, ślimaki): Optymalne dla lepkich i trudnych substratów.</a:t>
            </a:r>
            <a:endParaRPr sz="85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850">
                <a:solidFill>
                  <a:schemeClr val="dk1"/>
                </a:solidFill>
                <a:latin typeface="Geist"/>
                <a:ea typeface="Geist"/>
                <a:cs typeface="Geist"/>
                <a:sym typeface="Geist"/>
              </a:rPr>
              <a:t>Pytanie: Czy można łatwo zamienić system jednego producenta na inny w istniejącej biogazowni?</a:t>
            </a:r>
            <a:endParaRPr sz="850">
              <a:solidFill>
                <a:schemeClr val="dk1"/>
              </a:solidFill>
              <a:latin typeface="Geist"/>
              <a:ea typeface="Geist"/>
              <a:cs typeface="Geist"/>
              <a:sym typeface="Geist"/>
            </a:endParaRPr>
          </a:p>
        </p:txBody>
      </p:sp>
      <p:sp>
        <p:nvSpPr>
          <p:cNvPr id="281" name="Google Shape;281;p34" descr="header_3"/>
          <p:cNvSpPr/>
          <p:nvPr/>
        </p:nvSpPr>
        <p:spPr>
          <a:xfrm>
            <a:off x="607625" y="2567125"/>
            <a:ext cx="2525100" cy="294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900" b="1">
                <a:solidFill>
                  <a:schemeClr val="accent1"/>
                </a:solidFill>
                <a:latin typeface="Geist"/>
                <a:ea typeface="Geist"/>
                <a:cs typeface="Geist"/>
                <a:sym typeface="Geist"/>
              </a:rPr>
              <a:t>Systemy Ogrzewania</a:t>
            </a:r>
            <a:endParaRPr sz="900" b="1">
              <a:solidFill>
                <a:schemeClr val="accent1"/>
              </a:solidFill>
              <a:latin typeface="Geist"/>
              <a:ea typeface="Geist"/>
              <a:cs typeface="Geist"/>
              <a:sym typeface="Geist"/>
            </a:endParaRPr>
          </a:p>
        </p:txBody>
      </p:sp>
      <p:sp>
        <p:nvSpPr>
          <p:cNvPr id="282" name="Google Shape;282;p34" descr="detail_3"/>
          <p:cNvSpPr txBox="1"/>
          <p:nvPr/>
        </p:nvSpPr>
        <p:spPr>
          <a:xfrm>
            <a:off x="326400" y="2809900"/>
            <a:ext cx="2920200" cy="1515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850">
                <a:solidFill>
                  <a:schemeClr val="dk1"/>
                </a:solidFill>
                <a:latin typeface="Geist"/>
                <a:ea typeface="Geist"/>
                <a:cs typeface="Geist"/>
                <a:sym typeface="Geist"/>
              </a:rPr>
              <a:t>Wewnętrzne (np. Biogas Technic): Rury stal nierdzewna lub PEX montowane wewnątrz fermentora, duża powierzchnia wymiany ciepła.</a:t>
            </a:r>
            <a:endParaRPr sz="850">
              <a:solidFill>
                <a:schemeClr val="dk1"/>
              </a:solidFill>
              <a:latin typeface="Geist"/>
              <a:ea typeface="Geist"/>
              <a:cs typeface="Geist"/>
              <a:sym typeface="Geist"/>
            </a:endParaRPr>
          </a:p>
          <a:p>
            <a:pPr marL="171450" marR="0" lvl="0" indent="-168275" algn="l" rtl="0">
              <a:lnSpc>
                <a:spcPct val="100000"/>
              </a:lnSpc>
              <a:spcBef>
                <a:spcPts val="400"/>
              </a:spcBef>
              <a:spcAft>
                <a:spcPts val="0"/>
              </a:spcAft>
              <a:buClr>
                <a:schemeClr val="accent1"/>
              </a:buClr>
              <a:buSzPts val="850"/>
              <a:buFont typeface="Geist"/>
              <a:buChar char="•"/>
            </a:pPr>
            <a:r>
              <a:rPr lang="pl" sz="850">
                <a:solidFill>
                  <a:schemeClr val="dk1"/>
                </a:solidFill>
                <a:latin typeface="Geist"/>
                <a:ea typeface="Geist"/>
                <a:cs typeface="Geist"/>
                <a:sym typeface="Geist"/>
              </a:rPr>
              <a:t>Zewnętrzne wymienniki ciepła: Substrat przepompowywany przez wymiennik; łatwiejszy serwis, ale wymaga dodatkowych pomp.</a:t>
            </a:r>
            <a:endParaRPr sz="85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850">
                <a:solidFill>
                  <a:schemeClr val="dk1"/>
                </a:solidFill>
                <a:latin typeface="Geist"/>
                <a:ea typeface="Geist"/>
                <a:cs typeface="Geist"/>
                <a:sym typeface="Geist"/>
              </a:rPr>
              <a:t>Wpływ na efektywność i ryzyko awarii różni się w zależności od wybranego rozwiązania.</a:t>
            </a:r>
            <a:endParaRPr sz="850">
              <a:solidFill>
                <a:schemeClr val="dk1"/>
              </a:solidFill>
              <a:latin typeface="Geist"/>
              <a:ea typeface="Geist"/>
              <a:cs typeface="Geist"/>
              <a:sym typeface="Geist"/>
            </a:endParaRPr>
          </a:p>
        </p:txBody>
      </p:sp>
      <p:sp>
        <p:nvSpPr>
          <p:cNvPr id="283" name="Google Shape;283;p34" descr="header_4"/>
          <p:cNvSpPr/>
          <p:nvPr/>
        </p:nvSpPr>
        <p:spPr>
          <a:xfrm>
            <a:off x="3475050" y="2567123"/>
            <a:ext cx="2525100" cy="294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900" b="1">
                <a:solidFill>
                  <a:schemeClr val="accent1"/>
                </a:solidFill>
                <a:latin typeface="Geist"/>
                <a:ea typeface="Geist"/>
                <a:cs typeface="Geist"/>
                <a:sym typeface="Geist"/>
              </a:rPr>
              <a:t>Dachy Membranowe i Automatyka</a:t>
            </a:r>
            <a:endParaRPr sz="900" b="1">
              <a:solidFill>
                <a:schemeClr val="accent1"/>
              </a:solidFill>
              <a:latin typeface="Geist"/>
              <a:ea typeface="Geist"/>
              <a:cs typeface="Geist"/>
              <a:sym typeface="Geist"/>
            </a:endParaRPr>
          </a:p>
        </p:txBody>
      </p:sp>
      <p:sp>
        <p:nvSpPr>
          <p:cNvPr id="284" name="Google Shape;284;p34" descr="detail_4"/>
          <p:cNvSpPr txBox="1"/>
          <p:nvPr/>
        </p:nvSpPr>
        <p:spPr>
          <a:xfrm>
            <a:off x="3193657" y="2809900"/>
            <a:ext cx="2920200" cy="1515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850">
                <a:solidFill>
                  <a:schemeClr val="dk1"/>
                </a:solidFill>
                <a:latin typeface="Geist"/>
                <a:ea typeface="Geist"/>
                <a:cs typeface="Geist"/>
                <a:sym typeface="Geist"/>
              </a:rPr>
              <a:t>Dachy membranowe: Jedno- lub dwuwarstwowe, gazoszczelne tkaniny, systemy kontroli ciśnienia i zawory bezpieczeństwa.</a:t>
            </a:r>
            <a:endParaRPr sz="850">
              <a:solidFill>
                <a:schemeClr val="dk1"/>
              </a:solidFill>
              <a:latin typeface="Geist"/>
              <a:ea typeface="Geist"/>
              <a:cs typeface="Geist"/>
              <a:sym typeface="Geist"/>
            </a:endParaRPr>
          </a:p>
          <a:p>
            <a:pPr marL="171450" marR="0" lvl="0" indent="-168275" algn="l" rtl="0">
              <a:lnSpc>
                <a:spcPct val="100000"/>
              </a:lnSpc>
              <a:spcBef>
                <a:spcPts val="400"/>
              </a:spcBef>
              <a:spcAft>
                <a:spcPts val="0"/>
              </a:spcAft>
              <a:buClr>
                <a:schemeClr val="accent1"/>
              </a:buClr>
              <a:buSzPts val="850"/>
              <a:buFont typeface="Geist"/>
              <a:buChar char="•"/>
            </a:pPr>
            <a:r>
              <a:rPr lang="pl" sz="850">
                <a:solidFill>
                  <a:schemeClr val="dk1"/>
                </a:solidFill>
                <a:latin typeface="Geist"/>
                <a:ea typeface="Geist"/>
                <a:cs typeface="Geist"/>
                <a:sym typeface="Geist"/>
              </a:rPr>
              <a:t>Automatyka i SCADA: Zaawansowane systemy monitorują parametry biogazowni, umożliwiają zdalny dostęp i optymalizację pracy.</a:t>
            </a:r>
            <a:endParaRPr sz="85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850">
                <a:solidFill>
                  <a:schemeClr val="dk1"/>
                </a:solidFill>
                <a:latin typeface="Geist"/>
                <a:ea typeface="Geist"/>
                <a:cs typeface="Geist"/>
                <a:sym typeface="Geist"/>
              </a:rPr>
              <a:t>Pytania do grupy: Czy zaawansowany SCADA jest koniecznością czy dodatkiem w typowej biogazowni rolniczej?</a:t>
            </a:r>
            <a:endParaRPr sz="850">
              <a:solidFill>
                <a:schemeClr val="dk1"/>
              </a:solidFill>
              <a:latin typeface="Geist"/>
              <a:ea typeface="Geist"/>
              <a:cs typeface="Geist"/>
              <a:sym typeface="Geist"/>
            </a:endParaRPr>
          </a:p>
        </p:txBody>
      </p:sp>
      <p:sp>
        <p:nvSpPr>
          <p:cNvPr id="285" name="Google Shape;285;p34"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DYSKUSJA</a:t>
            </a:r>
            <a:endParaRPr sz="800">
              <a:solidFill>
                <a:schemeClr val="accent1"/>
              </a:solidFill>
              <a:latin typeface="Geist SemiBold"/>
              <a:ea typeface="Geist SemiBold"/>
              <a:cs typeface="Geist SemiBold"/>
              <a:sym typeface="Geist SemiBold"/>
            </a:endParaRPr>
          </a:p>
        </p:txBody>
      </p:sp>
      <p:cxnSp>
        <p:nvCxnSpPr>
          <p:cNvPr id="286" name="Google Shape;286;p34"/>
          <p:cNvCxnSpPr/>
          <p:nvPr/>
        </p:nvCxnSpPr>
        <p:spPr>
          <a:xfrm>
            <a:off x="382200" y="4343250"/>
            <a:ext cx="8482200" cy="0"/>
          </a:xfrm>
          <a:prstGeom prst="straightConnector1">
            <a:avLst/>
          </a:prstGeom>
          <a:noFill/>
          <a:ln w="9525" cap="flat" cmpd="sng">
            <a:solidFill>
              <a:schemeClr val="dk2"/>
            </a:solidFill>
            <a:prstDash val="solid"/>
            <a:round/>
            <a:headEnd type="none" w="med" len="med"/>
            <a:tailEnd type="none" w="med" len="med"/>
          </a:ln>
        </p:spPr>
      </p:cxnSp>
      <p:sp>
        <p:nvSpPr>
          <p:cNvPr id="287" name="Google Shape;287;p34" descr="takeaway"/>
          <p:cNvSpPr txBox="1"/>
          <p:nvPr/>
        </p:nvSpPr>
        <p:spPr>
          <a:xfrm>
            <a:off x="489375" y="4285138"/>
            <a:ext cx="8378400" cy="579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900">
                <a:solidFill>
                  <a:schemeClr val="accent1"/>
                </a:solidFill>
                <a:latin typeface="Geist"/>
                <a:ea typeface="Geist"/>
                <a:cs typeface="Geist"/>
                <a:sym typeface="Geist"/>
              </a:rPr>
              <a:t>Wybór technologii w biogazowni ma kluczowe znaczenie dla efektywności i trwałości instalacji. Beton i stal różnią się właściwościami konstrukcyjnymi i eksploatacyjnymi, a systemy mieszania, dozowania, ogrzewania, dachy membranowe oraz automatyka wpływają na codzienną pracę i koszty utrzymania.</a:t>
            </a:r>
            <a:endParaRPr sz="900">
              <a:solidFill>
                <a:schemeClr val="accent1"/>
              </a:solidFill>
              <a:latin typeface="Geist"/>
              <a:ea typeface="Geist"/>
              <a:cs typeface="Geist"/>
              <a:sym typeface="Geist"/>
            </a:endParaRPr>
          </a:p>
        </p:txBody>
      </p:sp>
      <p:sp>
        <p:nvSpPr>
          <p:cNvPr id="288" name="Google Shape;288;p34"/>
          <p:cNvSpPr/>
          <p:nvPr/>
        </p:nvSpPr>
        <p:spPr>
          <a:xfrm rot="5400000">
            <a:off x="352826" y="4534550"/>
            <a:ext cx="133125" cy="80750"/>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289" name="Google Shape;289;p34"/>
          <p:cNvSpPr/>
          <p:nvPr/>
        </p:nvSpPr>
        <p:spPr>
          <a:xfrm>
            <a:off x="379025" y="863391"/>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1</a:t>
            </a:r>
            <a:endParaRPr sz="1000">
              <a:solidFill>
                <a:schemeClr val="lt1"/>
              </a:solidFill>
              <a:latin typeface="Geist SemiBold"/>
              <a:ea typeface="Geist SemiBold"/>
              <a:cs typeface="Geist SemiBold"/>
              <a:sym typeface="Geist SemiBold"/>
            </a:endParaRPr>
          </a:p>
        </p:txBody>
      </p:sp>
      <p:sp>
        <p:nvSpPr>
          <p:cNvPr id="290" name="Google Shape;290;p34"/>
          <p:cNvSpPr/>
          <p:nvPr/>
        </p:nvSpPr>
        <p:spPr>
          <a:xfrm>
            <a:off x="379025" y="2600269"/>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4</a:t>
            </a:r>
            <a:endParaRPr sz="1000">
              <a:solidFill>
                <a:schemeClr val="lt1"/>
              </a:solidFill>
              <a:latin typeface="Geist SemiBold"/>
              <a:ea typeface="Geist SemiBold"/>
              <a:cs typeface="Geist SemiBold"/>
              <a:sym typeface="Geist SemiBold"/>
            </a:endParaRPr>
          </a:p>
        </p:txBody>
      </p:sp>
      <p:sp>
        <p:nvSpPr>
          <p:cNvPr id="291" name="Google Shape;291;p34"/>
          <p:cNvSpPr/>
          <p:nvPr/>
        </p:nvSpPr>
        <p:spPr>
          <a:xfrm>
            <a:off x="3246438" y="863391"/>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2</a:t>
            </a:r>
            <a:endParaRPr sz="1000">
              <a:solidFill>
                <a:schemeClr val="lt1"/>
              </a:solidFill>
              <a:latin typeface="Geist SemiBold"/>
              <a:ea typeface="Geist SemiBold"/>
              <a:cs typeface="Geist SemiBold"/>
              <a:sym typeface="Geist SemiBold"/>
            </a:endParaRPr>
          </a:p>
        </p:txBody>
      </p:sp>
      <p:sp>
        <p:nvSpPr>
          <p:cNvPr id="292" name="Google Shape;292;p34"/>
          <p:cNvSpPr/>
          <p:nvPr/>
        </p:nvSpPr>
        <p:spPr>
          <a:xfrm>
            <a:off x="3246438" y="2600269"/>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5</a:t>
            </a:r>
            <a:endParaRPr sz="1000">
              <a:solidFill>
                <a:schemeClr val="lt1"/>
              </a:solidFill>
              <a:latin typeface="Geist SemiBold"/>
              <a:ea typeface="Geist SemiBold"/>
              <a:cs typeface="Geist SemiBold"/>
              <a:sym typeface="Geist SemiBold"/>
            </a:endParaRPr>
          </a:p>
        </p:txBody>
      </p:sp>
      <p:sp>
        <p:nvSpPr>
          <p:cNvPr id="293" name="Google Shape;293;p34"/>
          <p:cNvSpPr/>
          <p:nvPr/>
        </p:nvSpPr>
        <p:spPr>
          <a:xfrm>
            <a:off x="6113838" y="863391"/>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3</a:t>
            </a:r>
            <a:endParaRPr sz="1000">
              <a:solidFill>
                <a:schemeClr val="lt1"/>
              </a:solidFill>
              <a:latin typeface="Geist SemiBold"/>
              <a:ea typeface="Geist SemiBold"/>
              <a:cs typeface="Geist SemiBold"/>
              <a:sym typeface="Geist Semi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5"/>
          <p:cNvSpPr/>
          <p:nvPr/>
        </p:nvSpPr>
        <p:spPr>
          <a:xfrm>
            <a:off x="6003750" y="246175"/>
            <a:ext cx="2863800" cy="4610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299" name="Google Shape;299;p35" descr="takeaway"/>
          <p:cNvSpPr txBox="1"/>
          <p:nvPr/>
        </p:nvSpPr>
        <p:spPr>
          <a:xfrm>
            <a:off x="6278645" y="514650"/>
            <a:ext cx="2340900" cy="41142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a:solidFill>
                  <a:schemeClr val="accent3"/>
                </a:solidFill>
                <a:latin typeface="Geist"/>
                <a:ea typeface="Geist"/>
                <a:cs typeface="Geist"/>
                <a:sym typeface="Geist"/>
              </a:rPr>
              <a:t>Jakość membran gazowych, rola zaawansowanych systemów SCADA oraz praktyczne aspekty eksploatacji i wyboru technologii mają kluczowe znaczenie dla efektywności i bezpieczeństwa biogazowni rolniczej.</a:t>
            </a:r>
            <a:endParaRPr sz="1000">
              <a:solidFill>
                <a:schemeClr val="accent3"/>
              </a:solidFill>
              <a:latin typeface="Geist"/>
              <a:ea typeface="Geist"/>
              <a:cs typeface="Geist"/>
              <a:sym typeface="Geist"/>
            </a:endParaRPr>
          </a:p>
        </p:txBody>
      </p:sp>
      <p:sp>
        <p:nvSpPr>
          <p:cNvPr id="300" name="Google Shape;300;p35" descr="title"/>
          <p:cNvSpPr txBox="1">
            <a:spLocks noGrp="1"/>
          </p:cNvSpPr>
          <p:nvPr>
            <p:ph type="title"/>
          </p:nvPr>
        </p:nvSpPr>
        <p:spPr>
          <a:xfrm>
            <a:off x="276375" y="386950"/>
            <a:ext cx="572730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a:t>Pytania do Grupy</a:t>
            </a:r>
            <a:endParaRPr/>
          </a:p>
        </p:txBody>
      </p:sp>
      <p:sp>
        <p:nvSpPr>
          <p:cNvPr id="301" name="Google Shape;301;p35" descr="chapter_allcaps"/>
          <p:cNvSpPr txBox="1">
            <a:spLocks noGrp="1"/>
          </p:cNvSpPr>
          <p:nvPr>
            <p:ph type="body" idx="2"/>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a:solidFill>
                  <a:schemeClr val="accent1"/>
                </a:solidFill>
                <a:latin typeface="Geist SemiBold"/>
                <a:ea typeface="Geist SemiBold"/>
                <a:cs typeface="Geist SemiBold"/>
                <a:sym typeface="Geist SemiBold"/>
              </a:rPr>
              <a:t>DYSKUSJA</a:t>
            </a:r>
            <a:endParaRPr sz="800">
              <a:solidFill>
                <a:schemeClr val="accent1"/>
              </a:solidFill>
              <a:latin typeface="Geist SemiBold"/>
              <a:ea typeface="Geist SemiBold"/>
              <a:cs typeface="Geist SemiBold"/>
              <a:sym typeface="Geist SemiBold"/>
            </a:endParaRPr>
          </a:p>
        </p:txBody>
      </p:sp>
      <p:sp>
        <p:nvSpPr>
          <p:cNvPr id="302" name="Google Shape;302;p35" descr="detail"/>
          <p:cNvSpPr txBox="1"/>
          <p:nvPr/>
        </p:nvSpPr>
        <p:spPr>
          <a:xfrm>
            <a:off x="276375" y="1224375"/>
            <a:ext cx="5602500" cy="3632100"/>
          </a:xfrm>
          <a:prstGeom prst="rect">
            <a:avLst/>
          </a:prstGeom>
          <a:noFill/>
          <a:ln>
            <a:noFill/>
          </a:ln>
        </p:spPr>
        <p:txBody>
          <a:bodyPr spcFirstLastPara="1" wrap="square" lIns="91425" tIns="91425" rIns="91425" bIns="91425" anchor="t" anchorCtr="0">
            <a:noAutofit/>
          </a:bodyPr>
          <a:lstStyle/>
          <a:p>
            <a:pPr marL="457200" marR="0" lvl="0" indent="-292100" algn="l" rtl="0">
              <a:lnSpc>
                <a:spcPct val="115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Jakie znaczenie ma jakość i trwałość membrany gazowej dla bezpieczeństwa i efektywności magazynowania biogazu?</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Czy zaawansowany system automatyki i sterowania SCADA jest koniecznością w typowej biogazowni rolniczej, czy raczej dodatkiem? Jakie są argumenty za i przeciw?</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Jak praktyczne aspekty eksploatacji (np. czyszczenie, serwis, naprawy) wpływają na wybór między betonowymi a stalowymi konstrukcjami fermentorów?</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Jakie wyzwania i korzyści wiążą się z różnymi systemami mieszania (wolnoobrotowymi i szybkoobrotowymi) w kontekście wydajności i zużycia energii?</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Czy można łatwo zamienić system dozowania substratów jednego producenta na system innego w istniejącej biogazowni? Jakie są tego konsekwencje?</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Jakie znaczenie ma wybór dostawców i technologii (np. Biowatt, Biogas Technic, Fliegl, Suma, Wangen) w kontekście długofalowej eksploatacji i kosztów?</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600"/>
              </a:spcAft>
              <a:buClr>
                <a:schemeClr val="accent1"/>
              </a:buClr>
              <a:buSzPts val="1000"/>
              <a:buFont typeface="Geist"/>
              <a:buChar char="•"/>
            </a:pPr>
            <a:r>
              <a:rPr lang="pl" sz="1000" dirty="0">
                <a:solidFill>
                  <a:schemeClr val="dk1"/>
                </a:solidFill>
                <a:latin typeface="Geist"/>
                <a:ea typeface="Geist"/>
                <a:cs typeface="Geist"/>
                <a:sym typeface="Geist"/>
              </a:rPr>
              <a:t>Jakie są najlepsze praktyki dotyczące utrzymania i kontroli membran gazowych oraz systemów SCADA, aby zapewnić ciągłość i bezpieczeństwo pracy biogazowni?</a:t>
            </a:r>
            <a:endParaRPr sz="1000" dirty="0">
              <a:solidFill>
                <a:schemeClr val="dk1"/>
              </a:solidFill>
              <a:latin typeface="Geist"/>
              <a:ea typeface="Geist"/>
              <a:cs typeface="Geist"/>
              <a:sym typeface="Geist"/>
            </a:endParaRPr>
          </a:p>
        </p:txBody>
      </p:sp>
      <p:sp>
        <p:nvSpPr>
          <p:cNvPr id="303" name="Google Shape;303;p35" descr="header"/>
          <p:cNvSpPr txBox="1"/>
          <p:nvPr/>
        </p:nvSpPr>
        <p:spPr>
          <a:xfrm>
            <a:off x="276375" y="853875"/>
            <a:ext cx="5602500" cy="3705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800"/>
              </a:spcAft>
              <a:buNone/>
            </a:pPr>
            <a:r>
              <a:rPr lang="pl" sz="1100">
                <a:solidFill>
                  <a:schemeClr val="accent1"/>
                </a:solidFill>
                <a:latin typeface="Geist SemiBold"/>
                <a:ea typeface="Geist SemiBold"/>
                <a:cs typeface="Geist SemiBold"/>
                <a:sym typeface="Geist SemiBold"/>
              </a:rPr>
              <a:t>Kluczowe pytania do rozważenia podczas dyskusji na temat technologii i eksploatacji biogazowni</a:t>
            </a:r>
            <a:endParaRPr sz="1100">
              <a:solidFill>
                <a:schemeClr val="accent1"/>
              </a:solidFill>
              <a:latin typeface="Geist SemiBold"/>
              <a:ea typeface="Geist SemiBold"/>
              <a:cs typeface="Geist SemiBold"/>
              <a:sym typeface="Geist Semi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6" descr="label_0"/>
          <p:cNvSpPr/>
          <p:nvPr/>
        </p:nvSpPr>
        <p:spPr>
          <a:xfrm>
            <a:off x="363724" y="2281927"/>
            <a:ext cx="1712859" cy="545700"/>
          </a:xfrm>
          <a:prstGeom prst="rect">
            <a:avLst/>
          </a:prstGeom>
          <a:solidFill>
            <a:schemeClr val="accent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lt1"/>
                </a:solidFill>
                <a:latin typeface="Geist"/>
                <a:ea typeface="Geist"/>
                <a:cs typeface="Geist"/>
                <a:sym typeface="Geist"/>
              </a:rPr>
              <a:t>System Zintegrowany</a:t>
            </a:r>
            <a:endParaRPr sz="1000" b="1">
              <a:solidFill>
                <a:schemeClr val="lt1"/>
              </a:solidFill>
              <a:latin typeface="Geist"/>
              <a:ea typeface="Geist"/>
              <a:cs typeface="Geist"/>
              <a:sym typeface="Geist"/>
            </a:endParaRPr>
          </a:p>
        </p:txBody>
      </p:sp>
      <p:sp>
        <p:nvSpPr>
          <p:cNvPr id="309" name="Google Shape;309;p36" descr="label_1"/>
          <p:cNvSpPr/>
          <p:nvPr/>
        </p:nvSpPr>
        <p:spPr>
          <a:xfrm>
            <a:off x="2056123" y="2281927"/>
            <a:ext cx="1713175" cy="545700"/>
          </a:xfrm>
          <a:prstGeom prst="rect">
            <a:avLst/>
          </a:prstGeom>
          <a:solidFill>
            <a:schemeClr val="accent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dirty="0">
                <a:solidFill>
                  <a:schemeClr val="lt1"/>
                </a:solidFill>
                <a:latin typeface="Geist"/>
                <a:ea typeface="Geist"/>
                <a:cs typeface="Geist"/>
                <a:sym typeface="Geist"/>
              </a:rPr>
              <a:t>Logistyka </a:t>
            </a:r>
            <a:r>
              <a:rPr lang="pl" sz="1000" b="1" dirty="0" smtClean="0">
                <a:solidFill>
                  <a:schemeClr val="lt1"/>
                </a:solidFill>
                <a:latin typeface="Geist"/>
                <a:ea typeface="Geist"/>
                <a:cs typeface="Geist"/>
                <a:sym typeface="Geist"/>
              </a:rPr>
              <a:t>od Początku</a:t>
            </a:r>
            <a:endParaRPr sz="1000" b="1" dirty="0">
              <a:solidFill>
                <a:schemeClr val="lt1"/>
              </a:solidFill>
              <a:latin typeface="Geist"/>
              <a:ea typeface="Geist"/>
              <a:cs typeface="Geist"/>
              <a:sym typeface="Geist"/>
            </a:endParaRPr>
          </a:p>
        </p:txBody>
      </p:sp>
      <p:sp>
        <p:nvSpPr>
          <p:cNvPr id="310" name="Google Shape;310;p36" descr="label_2"/>
          <p:cNvSpPr/>
          <p:nvPr/>
        </p:nvSpPr>
        <p:spPr>
          <a:xfrm>
            <a:off x="3755875" y="2281927"/>
            <a:ext cx="1713175" cy="545700"/>
          </a:xfrm>
          <a:prstGeom prst="rect">
            <a:avLst/>
          </a:prstGeom>
          <a:solidFill>
            <a:schemeClr val="accent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lt1"/>
                </a:solidFill>
                <a:latin typeface="Geist"/>
                <a:ea typeface="Geist"/>
                <a:cs typeface="Geist"/>
                <a:sym typeface="Geist"/>
              </a:rPr>
              <a:t>Precyzyjne Dozowanie</a:t>
            </a:r>
            <a:endParaRPr sz="1000" b="1">
              <a:solidFill>
                <a:schemeClr val="lt1"/>
              </a:solidFill>
              <a:latin typeface="Geist"/>
              <a:ea typeface="Geist"/>
              <a:cs typeface="Geist"/>
              <a:sym typeface="Geist"/>
            </a:endParaRPr>
          </a:p>
        </p:txBody>
      </p:sp>
      <p:sp>
        <p:nvSpPr>
          <p:cNvPr id="311" name="Google Shape;311;p36" descr="label_3"/>
          <p:cNvSpPr/>
          <p:nvPr/>
        </p:nvSpPr>
        <p:spPr>
          <a:xfrm>
            <a:off x="5456544" y="2281927"/>
            <a:ext cx="1713175" cy="545700"/>
          </a:xfrm>
          <a:prstGeom prst="rect">
            <a:avLst/>
          </a:prstGeom>
          <a:solidFill>
            <a:schemeClr val="accent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lt1"/>
                </a:solidFill>
                <a:latin typeface="Geist"/>
                <a:ea typeface="Geist"/>
                <a:cs typeface="Geist"/>
                <a:sym typeface="Geist"/>
              </a:rPr>
              <a:t>Fermentor – Kluczowy Reaktor</a:t>
            </a:r>
            <a:endParaRPr sz="1000" b="1">
              <a:solidFill>
                <a:schemeClr val="lt1"/>
              </a:solidFill>
              <a:latin typeface="Geist"/>
              <a:ea typeface="Geist"/>
              <a:cs typeface="Geist"/>
              <a:sym typeface="Geist"/>
            </a:endParaRPr>
          </a:p>
        </p:txBody>
      </p:sp>
      <p:sp>
        <p:nvSpPr>
          <p:cNvPr id="312" name="Google Shape;312;p36" descr="label_4"/>
          <p:cNvSpPr/>
          <p:nvPr/>
        </p:nvSpPr>
        <p:spPr>
          <a:xfrm>
            <a:off x="7154599" y="2285000"/>
            <a:ext cx="1713175" cy="545700"/>
          </a:xfrm>
          <a:prstGeom prst="rect">
            <a:avLst/>
          </a:prstGeom>
          <a:solidFill>
            <a:schemeClr val="accent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lt1"/>
                </a:solidFill>
                <a:latin typeface="Geist"/>
                <a:ea typeface="Geist"/>
                <a:cs typeface="Geist"/>
                <a:sym typeface="Geist"/>
              </a:rPr>
              <a:t>Mieszanie to Sztuka Kompromisu</a:t>
            </a:r>
            <a:endParaRPr sz="1000" b="1">
              <a:solidFill>
                <a:schemeClr val="lt1"/>
              </a:solidFill>
              <a:latin typeface="Geist"/>
              <a:ea typeface="Geist"/>
              <a:cs typeface="Geist"/>
              <a:sym typeface="Geist"/>
            </a:endParaRPr>
          </a:p>
        </p:txBody>
      </p:sp>
      <p:sp>
        <p:nvSpPr>
          <p:cNvPr id="313" name="Google Shape;313;p36"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Podsumowanie – 10 Kluczowych Wniosków</a:t>
            </a:r>
            <a:endParaRPr/>
          </a:p>
        </p:txBody>
      </p:sp>
      <p:sp>
        <p:nvSpPr>
          <p:cNvPr id="314" name="Google Shape;314;p36"/>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21</a:t>
            </a:fld>
            <a:endParaRPr/>
          </a:p>
        </p:txBody>
      </p:sp>
      <p:sp>
        <p:nvSpPr>
          <p:cNvPr id="315" name="Google Shape;315;p36"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PODSUMOWANIE</a:t>
            </a:r>
            <a:endParaRPr sz="800">
              <a:solidFill>
                <a:schemeClr val="accent1"/>
              </a:solidFill>
              <a:latin typeface="Geist SemiBold"/>
              <a:ea typeface="Geist SemiBold"/>
              <a:cs typeface="Geist SemiBold"/>
              <a:sym typeface="Geist SemiBold"/>
            </a:endParaRPr>
          </a:p>
        </p:txBody>
      </p:sp>
      <p:sp>
        <p:nvSpPr>
          <p:cNvPr id="316" name="Google Shape;316;p36" descr="value_0"/>
          <p:cNvSpPr/>
          <p:nvPr/>
        </p:nvSpPr>
        <p:spPr>
          <a:xfrm>
            <a:off x="363600" y="928975"/>
            <a:ext cx="1712984" cy="1424700"/>
          </a:xfrm>
          <a:prstGeom prst="rect">
            <a:avLst/>
          </a:prstGeom>
          <a:solidFill>
            <a:schemeClr val="accent2"/>
          </a:solidFill>
          <a:ln>
            <a:noFill/>
          </a:ln>
        </p:spPr>
        <p:txBody>
          <a:bodyPr spcFirstLastPara="1" wrap="square" lIns="91425" tIns="91425" rIns="91425" bIns="0" anchor="ctr" anchorCtr="0">
            <a:noAutofit/>
          </a:bodyPr>
          <a:lstStyle/>
          <a:p>
            <a:pPr marL="0" lvl="0" indent="0" rtl="0">
              <a:lnSpc>
                <a:spcPct val="85000"/>
              </a:lnSpc>
              <a:spcBef>
                <a:spcPts val="0"/>
              </a:spcBef>
              <a:spcAft>
                <a:spcPts val="0"/>
              </a:spcAft>
              <a:buNone/>
            </a:pPr>
            <a:r>
              <a:rPr lang="pl" sz="2000" b="1" dirty="0">
                <a:solidFill>
                  <a:schemeClr val="lt1"/>
                </a:solidFill>
                <a:latin typeface="Geist"/>
                <a:ea typeface="Geist"/>
                <a:cs typeface="Geist"/>
                <a:sym typeface="Geist"/>
              </a:rPr>
              <a:t>Wszystkie elementy współgrają</a:t>
            </a:r>
            <a:endParaRPr sz="2000" b="1" dirty="0">
              <a:solidFill>
                <a:schemeClr val="lt1"/>
              </a:solidFill>
              <a:latin typeface="Geist"/>
              <a:ea typeface="Geist"/>
              <a:cs typeface="Geist"/>
              <a:sym typeface="Geist"/>
            </a:endParaRPr>
          </a:p>
        </p:txBody>
      </p:sp>
      <p:sp>
        <p:nvSpPr>
          <p:cNvPr id="317" name="Google Shape;317;p36" descr="detail_0"/>
          <p:cNvSpPr/>
          <p:nvPr/>
        </p:nvSpPr>
        <p:spPr>
          <a:xfrm>
            <a:off x="363399" y="2830701"/>
            <a:ext cx="1699761" cy="11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l" sz="1000" dirty="0">
                <a:solidFill>
                  <a:schemeClr val="dk1"/>
                </a:solidFill>
                <a:latin typeface="Geist"/>
                <a:ea typeface="Geist"/>
                <a:cs typeface="Geist"/>
                <a:sym typeface="Geist"/>
              </a:rPr>
              <a:t>Biogazownia to system naczyń połączonych, gdzie awaria jednego komponentu wpływa na cały proces.</a:t>
            </a:r>
            <a:endParaRPr sz="1000" dirty="0">
              <a:solidFill>
                <a:schemeClr val="dk1"/>
              </a:solidFill>
              <a:latin typeface="Geist"/>
              <a:ea typeface="Geist"/>
              <a:cs typeface="Geist"/>
              <a:sym typeface="Geist"/>
            </a:endParaRPr>
          </a:p>
        </p:txBody>
      </p:sp>
      <p:sp>
        <p:nvSpPr>
          <p:cNvPr id="318" name="Google Shape;318;p36" descr="value_1"/>
          <p:cNvSpPr/>
          <p:nvPr/>
        </p:nvSpPr>
        <p:spPr>
          <a:xfrm>
            <a:off x="2055998" y="928975"/>
            <a:ext cx="1713300" cy="1424700"/>
          </a:xfrm>
          <a:prstGeom prst="rect">
            <a:avLst/>
          </a:prstGeom>
          <a:solidFill>
            <a:schemeClr val="accent2"/>
          </a:solidFill>
          <a:ln>
            <a:noFill/>
          </a:ln>
        </p:spPr>
        <p:txBody>
          <a:bodyPr spcFirstLastPara="1" wrap="square" lIns="91425" tIns="91425" rIns="91425" bIns="0" anchor="ctr" anchorCtr="0">
            <a:noAutofit/>
          </a:bodyPr>
          <a:lstStyle/>
          <a:p>
            <a:pPr marL="0" lvl="0" indent="0" rtl="0">
              <a:lnSpc>
                <a:spcPct val="85000"/>
              </a:lnSpc>
              <a:spcBef>
                <a:spcPts val="0"/>
              </a:spcBef>
              <a:spcAft>
                <a:spcPts val="0"/>
              </a:spcAft>
              <a:buNone/>
            </a:pPr>
            <a:r>
              <a:rPr lang="pl" sz="2000" b="1">
                <a:solidFill>
                  <a:schemeClr val="lt1"/>
                </a:solidFill>
                <a:latin typeface="Geist"/>
                <a:ea typeface="Geist"/>
                <a:cs typeface="Geist"/>
                <a:sym typeface="Geist"/>
              </a:rPr>
              <a:t>Kluczowa dla płynności</a:t>
            </a:r>
            <a:endParaRPr sz="2000" b="1">
              <a:solidFill>
                <a:schemeClr val="lt1"/>
              </a:solidFill>
              <a:latin typeface="Geist"/>
              <a:ea typeface="Geist"/>
              <a:cs typeface="Geist"/>
              <a:sym typeface="Geist"/>
            </a:endParaRPr>
          </a:p>
        </p:txBody>
      </p:sp>
      <p:sp>
        <p:nvSpPr>
          <p:cNvPr id="319" name="Google Shape;319;p36" descr="detail_1"/>
          <p:cNvSpPr/>
          <p:nvPr/>
        </p:nvSpPr>
        <p:spPr>
          <a:xfrm>
            <a:off x="2055797" y="2830701"/>
            <a:ext cx="1700075" cy="11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l" sz="1000" dirty="0">
                <a:solidFill>
                  <a:schemeClr val="dk1"/>
                </a:solidFill>
                <a:latin typeface="Geist"/>
                <a:ea typeface="Geist"/>
                <a:cs typeface="Geist"/>
                <a:sym typeface="Geist"/>
              </a:rPr>
              <a:t>Strefa przyjęcia i magazynowania determinuje stabilne zasilanie substratu do fermentora.</a:t>
            </a:r>
            <a:endParaRPr sz="1000" dirty="0">
              <a:solidFill>
                <a:schemeClr val="dk1"/>
              </a:solidFill>
              <a:latin typeface="Geist"/>
              <a:ea typeface="Geist"/>
              <a:cs typeface="Geist"/>
              <a:sym typeface="Geist"/>
            </a:endParaRPr>
          </a:p>
        </p:txBody>
      </p:sp>
      <p:sp>
        <p:nvSpPr>
          <p:cNvPr id="320" name="Google Shape;320;p36" descr="value_2"/>
          <p:cNvSpPr/>
          <p:nvPr/>
        </p:nvSpPr>
        <p:spPr>
          <a:xfrm>
            <a:off x="3755749" y="928975"/>
            <a:ext cx="1713300" cy="1424700"/>
          </a:xfrm>
          <a:prstGeom prst="rect">
            <a:avLst/>
          </a:prstGeom>
          <a:solidFill>
            <a:schemeClr val="accent2"/>
          </a:solidFill>
          <a:ln>
            <a:noFill/>
          </a:ln>
        </p:spPr>
        <p:txBody>
          <a:bodyPr spcFirstLastPara="1" wrap="square" lIns="91425" tIns="91425" rIns="91425" bIns="0" anchor="ctr" anchorCtr="0">
            <a:noAutofit/>
          </a:bodyPr>
          <a:lstStyle/>
          <a:p>
            <a:pPr marL="0" lvl="0" indent="0" rtl="0">
              <a:lnSpc>
                <a:spcPct val="85000"/>
              </a:lnSpc>
              <a:spcBef>
                <a:spcPts val="0"/>
              </a:spcBef>
              <a:spcAft>
                <a:spcPts val="0"/>
              </a:spcAft>
              <a:buNone/>
            </a:pPr>
            <a:r>
              <a:rPr lang="pl" sz="2000" b="1">
                <a:solidFill>
                  <a:schemeClr val="lt1"/>
                </a:solidFill>
                <a:latin typeface="Geist"/>
                <a:ea typeface="Geist"/>
                <a:cs typeface="Geist"/>
                <a:sym typeface="Geist"/>
              </a:rPr>
              <a:t>Fundament stabilnej fermentacji</a:t>
            </a:r>
            <a:endParaRPr sz="2000" b="1">
              <a:solidFill>
                <a:schemeClr val="lt1"/>
              </a:solidFill>
              <a:latin typeface="Geist"/>
              <a:ea typeface="Geist"/>
              <a:cs typeface="Geist"/>
              <a:sym typeface="Geist"/>
            </a:endParaRPr>
          </a:p>
        </p:txBody>
      </p:sp>
      <p:sp>
        <p:nvSpPr>
          <p:cNvPr id="321" name="Google Shape;321;p36" descr="detail_2"/>
          <p:cNvSpPr/>
          <p:nvPr/>
        </p:nvSpPr>
        <p:spPr>
          <a:xfrm>
            <a:off x="3755549" y="2830701"/>
            <a:ext cx="1700075" cy="11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l" sz="1000" dirty="0">
                <a:solidFill>
                  <a:schemeClr val="dk1"/>
                </a:solidFill>
                <a:latin typeface="Geist"/>
                <a:ea typeface="Geist"/>
                <a:cs typeface="Geist"/>
                <a:sym typeface="Geist"/>
              </a:rPr>
              <a:t>Niezawodne systemy dozowania (np. Biogas Technic, Fliegl) zapewniają równomierne podawanie substratów.</a:t>
            </a:r>
            <a:endParaRPr sz="1000" dirty="0">
              <a:solidFill>
                <a:schemeClr val="dk1"/>
              </a:solidFill>
              <a:latin typeface="Geist"/>
              <a:ea typeface="Geist"/>
              <a:cs typeface="Geist"/>
              <a:sym typeface="Geist"/>
            </a:endParaRPr>
          </a:p>
        </p:txBody>
      </p:sp>
      <p:sp>
        <p:nvSpPr>
          <p:cNvPr id="322" name="Google Shape;322;p36" descr="value_3"/>
          <p:cNvSpPr/>
          <p:nvPr/>
        </p:nvSpPr>
        <p:spPr>
          <a:xfrm>
            <a:off x="5456418" y="928975"/>
            <a:ext cx="1713300" cy="1424700"/>
          </a:xfrm>
          <a:prstGeom prst="rect">
            <a:avLst/>
          </a:prstGeom>
          <a:solidFill>
            <a:schemeClr val="accent2"/>
          </a:solidFill>
          <a:ln>
            <a:noFill/>
          </a:ln>
        </p:spPr>
        <p:txBody>
          <a:bodyPr spcFirstLastPara="1" wrap="square" lIns="91425" tIns="91425" rIns="91425" bIns="0" anchor="ctr" anchorCtr="0">
            <a:noAutofit/>
          </a:bodyPr>
          <a:lstStyle/>
          <a:p>
            <a:pPr marL="0" lvl="0" indent="0" rtl="0">
              <a:lnSpc>
                <a:spcPct val="85000"/>
              </a:lnSpc>
              <a:spcBef>
                <a:spcPts val="0"/>
              </a:spcBef>
              <a:spcAft>
                <a:spcPts val="0"/>
              </a:spcAft>
              <a:buNone/>
            </a:pPr>
            <a:r>
              <a:rPr lang="pl" sz="2000" b="1">
                <a:solidFill>
                  <a:schemeClr val="lt1"/>
                </a:solidFill>
                <a:latin typeface="Geist"/>
                <a:ea typeface="Geist"/>
                <a:cs typeface="Geist"/>
                <a:sym typeface="Geist"/>
              </a:rPr>
              <a:t>Szczelność i stabilność</a:t>
            </a:r>
            <a:endParaRPr sz="2000" b="1">
              <a:solidFill>
                <a:schemeClr val="lt1"/>
              </a:solidFill>
              <a:latin typeface="Geist"/>
              <a:ea typeface="Geist"/>
              <a:cs typeface="Geist"/>
              <a:sym typeface="Geist"/>
            </a:endParaRPr>
          </a:p>
        </p:txBody>
      </p:sp>
      <p:sp>
        <p:nvSpPr>
          <p:cNvPr id="323" name="Google Shape;323;p36" descr="detail_3"/>
          <p:cNvSpPr/>
          <p:nvPr/>
        </p:nvSpPr>
        <p:spPr>
          <a:xfrm>
            <a:off x="5456218" y="2830701"/>
            <a:ext cx="1700075" cy="11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l" sz="1000">
                <a:solidFill>
                  <a:schemeClr val="dk1"/>
                </a:solidFill>
                <a:latin typeface="Geist"/>
                <a:ea typeface="Geist"/>
                <a:cs typeface="Geist"/>
                <a:sym typeface="Geist"/>
              </a:rPr>
              <a:t>Fermentor musi zagwarantować szczelność, stałą temperaturę i efektywne mieszanie.</a:t>
            </a:r>
            <a:endParaRPr sz="1000">
              <a:solidFill>
                <a:schemeClr val="dk1"/>
              </a:solidFill>
              <a:latin typeface="Geist"/>
              <a:ea typeface="Geist"/>
              <a:cs typeface="Geist"/>
              <a:sym typeface="Geist"/>
            </a:endParaRPr>
          </a:p>
        </p:txBody>
      </p:sp>
      <p:sp>
        <p:nvSpPr>
          <p:cNvPr id="324" name="Google Shape;324;p36" descr="value_4"/>
          <p:cNvSpPr/>
          <p:nvPr/>
        </p:nvSpPr>
        <p:spPr>
          <a:xfrm>
            <a:off x="7154475" y="930830"/>
            <a:ext cx="1713300" cy="1424700"/>
          </a:xfrm>
          <a:prstGeom prst="rect">
            <a:avLst/>
          </a:prstGeom>
          <a:solidFill>
            <a:schemeClr val="accent2"/>
          </a:solidFill>
          <a:ln>
            <a:noFill/>
          </a:ln>
        </p:spPr>
        <p:txBody>
          <a:bodyPr spcFirstLastPara="1" wrap="square" lIns="91425" tIns="91425" rIns="91425" bIns="0" anchor="ctr" anchorCtr="0">
            <a:noAutofit/>
          </a:bodyPr>
          <a:lstStyle/>
          <a:p>
            <a:pPr marL="0" lvl="0" indent="0" rtl="0">
              <a:lnSpc>
                <a:spcPct val="85000"/>
              </a:lnSpc>
              <a:spcBef>
                <a:spcPts val="0"/>
              </a:spcBef>
              <a:spcAft>
                <a:spcPts val="0"/>
              </a:spcAft>
              <a:buNone/>
            </a:pPr>
            <a:r>
              <a:rPr lang="pl" sz="2000" b="1">
                <a:solidFill>
                  <a:schemeClr val="lt1"/>
                </a:solidFill>
                <a:latin typeface="Geist"/>
                <a:ea typeface="Geist"/>
                <a:cs typeface="Geist"/>
                <a:sym typeface="Geist"/>
              </a:rPr>
              <a:t>Balans efektywności i kosztów</a:t>
            </a:r>
            <a:endParaRPr sz="2000" b="1">
              <a:solidFill>
                <a:schemeClr val="lt1"/>
              </a:solidFill>
              <a:latin typeface="Geist"/>
              <a:ea typeface="Geist"/>
              <a:cs typeface="Geist"/>
              <a:sym typeface="Geist"/>
            </a:endParaRPr>
          </a:p>
        </p:txBody>
      </p:sp>
      <p:sp>
        <p:nvSpPr>
          <p:cNvPr id="325" name="Google Shape;325;p36" descr="detail_4"/>
          <p:cNvSpPr/>
          <p:nvPr/>
        </p:nvSpPr>
        <p:spPr>
          <a:xfrm>
            <a:off x="7154275" y="2833164"/>
            <a:ext cx="1700075" cy="11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l" sz="1000" dirty="0">
                <a:solidFill>
                  <a:schemeClr val="dk1"/>
                </a:solidFill>
                <a:latin typeface="Geist"/>
                <a:ea typeface="Geist"/>
                <a:cs typeface="Geist"/>
                <a:sym typeface="Geist"/>
              </a:rPr>
              <a:t>Wybór systemu mieszania (Suma, </a:t>
            </a:r>
            <a:r>
              <a:rPr lang="pl" sz="1000" dirty="0" smtClean="0">
                <a:solidFill>
                  <a:schemeClr val="dk1"/>
                </a:solidFill>
                <a:latin typeface="Geist"/>
                <a:ea typeface="Geist"/>
                <a:cs typeface="Geist"/>
                <a:sym typeface="Geist"/>
              </a:rPr>
              <a:t>Stalkamp, BT) </a:t>
            </a:r>
            <a:r>
              <a:rPr lang="pl" sz="1000" dirty="0">
                <a:solidFill>
                  <a:schemeClr val="dk1"/>
                </a:solidFill>
                <a:latin typeface="Geist"/>
                <a:ea typeface="Geist"/>
                <a:cs typeface="Geist"/>
                <a:sym typeface="Geist"/>
              </a:rPr>
              <a:t>to kompromis między zużyciem energii, wpływem na biologię a kosztami.</a:t>
            </a:r>
            <a:endParaRPr sz="1000" dirty="0">
              <a:solidFill>
                <a:schemeClr val="dk1"/>
              </a:solidFill>
              <a:latin typeface="Geist"/>
              <a:ea typeface="Geist"/>
              <a:cs typeface="Geist"/>
              <a:sym typeface="Geist"/>
            </a:endParaRPr>
          </a:p>
        </p:txBody>
      </p:sp>
      <p:sp>
        <p:nvSpPr>
          <p:cNvPr id="326" name="Google Shape;326;p36" descr="takeaway"/>
          <p:cNvSpPr txBox="1"/>
          <p:nvPr/>
        </p:nvSpPr>
        <p:spPr>
          <a:xfrm>
            <a:off x="363399" y="4255830"/>
            <a:ext cx="8504375" cy="887670"/>
          </a:xfrm>
          <a:prstGeom prst="rect">
            <a:avLst/>
          </a:prstGeom>
          <a:solidFill>
            <a:schemeClr val="bg1"/>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900" dirty="0">
                <a:solidFill>
                  <a:schemeClr val="accent1"/>
                </a:solidFill>
                <a:latin typeface="Geist"/>
                <a:ea typeface="Geist"/>
                <a:cs typeface="Geist"/>
                <a:sym typeface="Geist"/>
              </a:rPr>
              <a:t>Biogazownia rolnicza to złożony system, w którym wszystkie elementy muszą działać spójnie, aby zapewnić stabilność i efektywność procesu. Kluczowa jest odpowiednia logistyka, precyzyjne dozowanie substratów oraz właściwa konstrukcja i eksploatacja fermentorów i systemów mieszania. Magazynowanie pofermentu i uzdatnianie biogazu wpływają na ochronę środowiska i efektywność energetyczną. Dobór technologii i dostawców ma długofalowe znaczenie dla trwałości i bezpieczeństwa instalacji.</a:t>
            </a:r>
            <a:endParaRPr sz="900" dirty="0">
              <a:solidFill>
                <a:schemeClr val="accent1"/>
              </a:solidFill>
              <a:latin typeface="Geist"/>
              <a:ea typeface="Geist"/>
              <a:cs typeface="Geist"/>
              <a:sym typeface="Geist"/>
            </a:endParaRPr>
          </a:p>
        </p:txBody>
      </p:sp>
      <p:sp>
        <p:nvSpPr>
          <p:cNvPr id="327" name="Google Shape;327;p36"/>
          <p:cNvSpPr/>
          <p:nvPr/>
        </p:nvSpPr>
        <p:spPr>
          <a:xfrm rot="5400000">
            <a:off x="199688" y="4658683"/>
            <a:ext cx="203886" cy="81964"/>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7"/>
          <p:cNvSpPr/>
          <p:nvPr/>
        </p:nvSpPr>
        <p:spPr>
          <a:xfrm>
            <a:off x="6003750" y="246175"/>
            <a:ext cx="2863800" cy="4610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333" name="Google Shape;333;p37" descr="takeaway"/>
          <p:cNvSpPr txBox="1"/>
          <p:nvPr/>
        </p:nvSpPr>
        <p:spPr>
          <a:xfrm>
            <a:off x="6278645" y="514650"/>
            <a:ext cx="2340900" cy="41142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a:solidFill>
                  <a:schemeClr val="accent3"/>
                </a:solidFill>
                <a:latin typeface="Geist"/>
                <a:ea typeface="Geist"/>
                <a:cs typeface="Geist"/>
                <a:sym typeface="Geist"/>
              </a:rPr>
              <a:t>Quiz pomaga utrwalić wiedzę na temat kluczowych aspektów technicznych i eksploatacyjnych biogazowni rolniczych, w tym metod odsiarczania, producentów CHP, wymagań magazynowania pofermentu, systemów mieszania oraz bezpieczeństwa.</a:t>
            </a:r>
            <a:endParaRPr sz="1000">
              <a:solidFill>
                <a:schemeClr val="accent3"/>
              </a:solidFill>
              <a:latin typeface="Geist"/>
              <a:ea typeface="Geist"/>
              <a:cs typeface="Geist"/>
              <a:sym typeface="Geist"/>
            </a:endParaRPr>
          </a:p>
        </p:txBody>
      </p:sp>
      <p:sp>
        <p:nvSpPr>
          <p:cNvPr id="334" name="Google Shape;334;p37" descr="title"/>
          <p:cNvSpPr txBox="1">
            <a:spLocks noGrp="1"/>
          </p:cNvSpPr>
          <p:nvPr>
            <p:ph type="title"/>
          </p:nvPr>
        </p:nvSpPr>
        <p:spPr>
          <a:xfrm>
            <a:off x="276375" y="386950"/>
            <a:ext cx="572730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a:t>Quiz Kontrolny</a:t>
            </a:r>
            <a:endParaRPr/>
          </a:p>
        </p:txBody>
      </p:sp>
      <p:sp>
        <p:nvSpPr>
          <p:cNvPr id="335" name="Google Shape;335;p37" descr="chapter_allcaps"/>
          <p:cNvSpPr txBox="1">
            <a:spLocks noGrp="1"/>
          </p:cNvSpPr>
          <p:nvPr>
            <p:ph type="body" idx="2"/>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a:solidFill>
                  <a:schemeClr val="accent1"/>
                </a:solidFill>
                <a:latin typeface="Geist SemiBold"/>
                <a:ea typeface="Geist SemiBold"/>
                <a:cs typeface="Geist SemiBold"/>
                <a:sym typeface="Geist SemiBold"/>
              </a:rPr>
              <a:t>QUIZ</a:t>
            </a:r>
            <a:endParaRPr sz="800">
              <a:solidFill>
                <a:schemeClr val="accent1"/>
              </a:solidFill>
              <a:latin typeface="Geist SemiBold"/>
              <a:ea typeface="Geist SemiBold"/>
              <a:cs typeface="Geist SemiBold"/>
              <a:sym typeface="Geist SemiBold"/>
            </a:endParaRPr>
          </a:p>
        </p:txBody>
      </p:sp>
      <p:sp>
        <p:nvSpPr>
          <p:cNvPr id="336" name="Google Shape;336;p37" descr="detail"/>
          <p:cNvSpPr txBox="1"/>
          <p:nvPr/>
        </p:nvSpPr>
        <p:spPr>
          <a:xfrm>
            <a:off x="276375" y="1224375"/>
            <a:ext cx="5602500" cy="3632100"/>
          </a:xfrm>
          <a:prstGeom prst="rect">
            <a:avLst/>
          </a:prstGeom>
          <a:noFill/>
          <a:ln>
            <a:noFill/>
          </a:ln>
        </p:spPr>
        <p:txBody>
          <a:bodyPr spcFirstLastPara="1" wrap="square" lIns="91425" tIns="91425" rIns="91425" bIns="91425" anchor="t" anchorCtr="0">
            <a:noAutofit/>
          </a:bodyPr>
          <a:lstStyle/>
          <a:p>
            <a:pPr marL="457200" marR="0" lvl="0" indent="-292100" algn="l" rtl="0">
              <a:lnSpc>
                <a:spcPct val="115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Jakie są dwie główne metody odsiarczania biogazu stosowane w biogazowniach rolniczych (podaj ogólne kategorie)?</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Wymień dwóch renomowanych producentów jednostek kogeneracyjnych (CHP) na biogaz.</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Jaka jest minimalna wymagana pojemność magazynowa zbiorników na poferment w Polsce i dlaczego jest ona potrzebna?</a:t>
            </a:r>
            <a:endParaRPr sz="1000" dirty="0">
              <a:solidFill>
                <a:schemeClr val="dk1"/>
              </a:solidFill>
              <a:latin typeface="Geist"/>
              <a:ea typeface="Geist"/>
              <a:cs typeface="Geist"/>
              <a:sym typeface="Geist"/>
            </a:endParaRPr>
          </a:p>
          <a:p>
            <a:pPr marL="457200" lvl="0" indent="-292100">
              <a:lnSpc>
                <a:spcPct val="115000"/>
              </a:lnSpc>
              <a:spcBef>
                <a:spcPts val="600"/>
              </a:spcBef>
              <a:buClr>
                <a:schemeClr val="accent1"/>
              </a:buClr>
              <a:buSzPts val="1000"/>
              <a:buFont typeface="Geist"/>
              <a:buChar char="•"/>
            </a:pPr>
            <a:r>
              <a:rPr lang="pl" sz="1000" dirty="0">
                <a:solidFill>
                  <a:schemeClr val="dk1"/>
                </a:solidFill>
                <a:latin typeface="Geist"/>
                <a:ea typeface="Geist"/>
                <a:cs typeface="Geist"/>
                <a:sym typeface="Geist"/>
              </a:rPr>
              <a:t>Podaj </a:t>
            </a:r>
            <a:r>
              <a:rPr lang="pl" sz="1000" dirty="0" smtClean="0">
                <a:solidFill>
                  <a:schemeClr val="dk1"/>
                </a:solidFill>
                <a:latin typeface="Geist"/>
                <a:ea typeface="Geist"/>
                <a:cs typeface="Geist"/>
                <a:sym typeface="Geist"/>
              </a:rPr>
              <a:t>2-3 zalety </a:t>
            </a:r>
            <a:r>
              <a:rPr lang="pl" sz="1000" dirty="0">
                <a:solidFill>
                  <a:schemeClr val="dk1"/>
                </a:solidFill>
                <a:latin typeface="Geist"/>
                <a:ea typeface="Geist"/>
                <a:cs typeface="Geist"/>
                <a:sym typeface="Geist"/>
              </a:rPr>
              <a:t>stosowania mieszadeł wolnoobrotowych </a:t>
            </a:r>
            <a:r>
              <a:rPr lang="pl" sz="1000" dirty="0">
                <a:solidFill>
                  <a:schemeClr val="dk1"/>
                </a:solidFill>
                <a:latin typeface="Geist"/>
                <a:ea typeface="Geist"/>
                <a:cs typeface="Geist"/>
                <a:sym typeface="Geist"/>
              </a:rPr>
              <a:t>i 2-3 zalety mieszadeł </a:t>
            </a:r>
            <a:r>
              <a:rPr lang="pl" sz="1000" dirty="0" smtClean="0">
                <a:solidFill>
                  <a:schemeClr val="dk1"/>
                </a:solidFill>
                <a:latin typeface="Geist"/>
                <a:ea typeface="Geist"/>
                <a:cs typeface="Geist"/>
                <a:sym typeface="Geist"/>
              </a:rPr>
              <a:t>szybkoobrotowych</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Do czego służy pochodnia gazowa w biogazowni?</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600"/>
              </a:spcAft>
              <a:buClr>
                <a:schemeClr val="dk1"/>
              </a:buClr>
              <a:buSzPts val="1000"/>
              <a:buFont typeface="Geist"/>
              <a:buChar char="•"/>
            </a:pPr>
            <a:endParaRPr sz="1000" dirty="0">
              <a:solidFill>
                <a:schemeClr val="dk1"/>
              </a:solidFill>
              <a:latin typeface="Geist"/>
              <a:ea typeface="Geist"/>
              <a:cs typeface="Geist"/>
              <a:sym typeface="Geist"/>
            </a:endParaRPr>
          </a:p>
        </p:txBody>
      </p:sp>
      <p:sp>
        <p:nvSpPr>
          <p:cNvPr id="337" name="Google Shape;337;p37" descr="header"/>
          <p:cNvSpPr txBox="1"/>
          <p:nvPr/>
        </p:nvSpPr>
        <p:spPr>
          <a:xfrm>
            <a:off x="276375" y="853875"/>
            <a:ext cx="5602500" cy="3705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800"/>
              </a:spcAft>
              <a:buNone/>
            </a:pPr>
            <a:r>
              <a:rPr lang="pl" sz="1100">
                <a:solidFill>
                  <a:schemeClr val="accent1"/>
                </a:solidFill>
                <a:latin typeface="Geist SemiBold"/>
                <a:ea typeface="Geist SemiBold"/>
                <a:cs typeface="Geist SemiBold"/>
                <a:sym typeface="Geist SemiBold"/>
              </a:rPr>
              <a:t>Pytania kontrolne dotyczące technicznych i praktycznych aspektów prowadzenia biogazowni</a:t>
            </a:r>
            <a:endParaRPr sz="1100">
              <a:solidFill>
                <a:schemeClr val="accent1"/>
              </a:solidFill>
              <a:latin typeface="Geist SemiBold"/>
              <a:ea typeface="Geist SemiBold"/>
              <a:cs typeface="Geist SemiBold"/>
              <a:sym typeface="Geist Semi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41"/>
        <p:cNvGrpSpPr/>
        <p:nvPr/>
      </p:nvGrpSpPr>
      <p:grpSpPr>
        <a:xfrm>
          <a:off x="0" y="0"/>
          <a:ext cx="0" cy="0"/>
          <a:chOff x="0" y="0"/>
          <a:chExt cx="0" cy="0"/>
        </a:xfrm>
      </p:grpSpPr>
      <p:pic>
        <p:nvPicPr>
          <p:cNvPr id="342" name="Google Shape;342;p38" descr="swappable_0" title="Serpentine Turquoise River Amidst Patchwork Farmlands.jpeg"/>
          <p:cNvPicPr preferRelativeResize="0"/>
          <p:nvPr/>
        </p:nvPicPr>
        <p:blipFill rotWithShape="1">
          <a:blip r:embed="rId3">
            <a:alphaModFix amt="85000"/>
          </a:blip>
          <a:srcRect l="43337" r="20734"/>
          <a:stretch/>
        </p:blipFill>
        <p:spPr>
          <a:xfrm>
            <a:off x="0" y="-12"/>
            <a:ext cx="3285300" cy="5152500"/>
          </a:xfrm>
          <a:prstGeom prst="rect">
            <a:avLst/>
          </a:prstGeom>
          <a:noFill/>
          <a:ln>
            <a:noFill/>
          </a:ln>
        </p:spPr>
      </p:pic>
      <p:sp>
        <p:nvSpPr>
          <p:cNvPr id="343" name="Google Shape;343;p38"/>
          <p:cNvSpPr/>
          <p:nvPr/>
        </p:nvSpPr>
        <p:spPr>
          <a:xfrm>
            <a:off x="3285300" y="-8987"/>
            <a:ext cx="5858700" cy="5152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eist"/>
              <a:ea typeface="Geist"/>
              <a:cs typeface="Geist"/>
              <a:sym typeface="Geist"/>
            </a:endParaRPr>
          </a:p>
        </p:txBody>
      </p:sp>
      <p:sp>
        <p:nvSpPr>
          <p:cNvPr id="344" name="Google Shape;344;p38" descr="outro_text"/>
          <p:cNvSpPr txBox="1">
            <a:spLocks noGrp="1"/>
          </p:cNvSpPr>
          <p:nvPr>
            <p:ph type="ctrTitle"/>
          </p:nvPr>
        </p:nvSpPr>
        <p:spPr>
          <a:xfrm>
            <a:off x="3664325" y="1193250"/>
            <a:ext cx="5102400" cy="275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l"/>
              <a:t>Dziękuję</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sight Modern">
  <a:themeElements>
    <a:clrScheme name="Simple Light">
      <a:dk1>
        <a:srgbClr val="0F1111"/>
      </a:dk1>
      <a:lt1>
        <a:srgbClr val="FFFFFF"/>
      </a:lt1>
      <a:dk2>
        <a:srgbClr val="838E8D"/>
      </a:dk2>
      <a:lt2>
        <a:srgbClr val="E6EBE9"/>
      </a:lt2>
      <a:accent1>
        <a:srgbClr val="4CB572"/>
      </a:accent1>
      <a:accent2>
        <a:srgbClr val="60E08E"/>
      </a:accent2>
      <a:accent3>
        <a:srgbClr val="135E4B"/>
      </a:accent3>
      <a:accent4>
        <a:srgbClr val="2BAE8D"/>
      </a:accent4>
      <a:accent5>
        <a:srgbClr val="92FDDB"/>
      </a:accent5>
      <a:accent6>
        <a:srgbClr val="B69AD2"/>
      </a:accent6>
      <a:hlink>
        <a:srgbClr val="135E4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3545</Words>
  <Application>Microsoft Office PowerPoint</Application>
  <PresentationFormat>On-screen Show (16:9)</PresentationFormat>
  <Paragraphs>270</Paragraphs>
  <Slides>23</Slides>
  <Notes>18</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Hanken Grotesk</vt:lpstr>
      <vt:lpstr>Geist Medium</vt:lpstr>
      <vt:lpstr>Arial</vt:lpstr>
      <vt:lpstr>Libre Franklin Medium</vt:lpstr>
      <vt:lpstr>Geist</vt:lpstr>
      <vt:lpstr>Geist SemiBold</vt:lpstr>
      <vt:lpstr>Simple Light</vt:lpstr>
      <vt:lpstr>Insight Modern</vt:lpstr>
      <vt:lpstr>Budynki, budowle i urządzenia biogazowni rolniczej</vt:lpstr>
      <vt:lpstr>Agenda</vt:lpstr>
      <vt:lpstr>PowerPoint Presentation</vt:lpstr>
      <vt:lpstr>Wprowadzenie: Komponenty Systemu Biogazowego</vt:lpstr>
      <vt:lpstr>Infrastruktura Przyjęcia, Magazynowania i Przygotowania Substratów</vt:lpstr>
      <vt:lpstr>Systemy Dozowania Substratów Stałych i Płynnych</vt:lpstr>
      <vt:lpstr>PowerPoint Presentation</vt:lpstr>
      <vt:lpstr>Higienizacja Substratów</vt:lpstr>
      <vt:lpstr>Fermentory – Serce Biogazowni</vt:lpstr>
      <vt:lpstr>Systemy Mieszania w Fermentorach</vt:lpstr>
      <vt:lpstr>PowerPoint Presentation</vt:lpstr>
      <vt:lpstr>Zbiorniki Pofermentacyjne</vt:lpstr>
      <vt:lpstr>Systemy Obróbki, Magazynowania i Wykorzystania Biogazu</vt:lpstr>
      <vt:lpstr>Magazynowanie Biogazu</vt:lpstr>
      <vt:lpstr>PowerPoint Presentation</vt:lpstr>
      <vt:lpstr>Jednostki Kogeneracyjne (CHP)</vt:lpstr>
      <vt:lpstr>Pochodnia Gazowa – Element Bezpieczeństwa</vt:lpstr>
      <vt:lpstr>PowerPoint Presentation</vt:lpstr>
      <vt:lpstr>Dyskusja: Różnice Technologiczne w Biogazowniach</vt:lpstr>
      <vt:lpstr>Pytania do Grupy</vt:lpstr>
      <vt:lpstr>Podsumowanie – 10 Kluczowych Wniosków</vt:lpstr>
      <vt:lpstr>Quiz Kontrolny</vt:lpstr>
      <vt:lpstr>Dziękuję</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Budynki, budowle i urządzenia biogazowni rolniczej</dc:title>
  <cp:lastModifiedBy>Microsoft account</cp:lastModifiedBy>
  <cp:revision>7</cp:revision>
  <dcterms:modified xsi:type="dcterms:W3CDTF">2025-11-01T21:29:10Z</dcterms:modified>
</cp:coreProperties>
</file>